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8" r:id="rId4"/>
    <p:sldId id="352" r:id="rId5"/>
    <p:sldId id="355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53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480-46A9-8C77-3DC5FC70A2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480-46A9-8C77-3DC5FC70A2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80-46A9-8C77-3DC5FC70A2D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80-46A9-8C77-3DC5FC70A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B480-46A9-8C77-3DC5FC70A2DB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B480-46A9-8C77-3DC5FC70A2DB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B480-46A9-8C77-3DC5FC70A2D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80-46A9-8C77-3DC5FC70A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7C38E266-3A45-4113-836B-E85A6BC56619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CAB020C-EE36-4E4E-A65A-B2B7459029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F00D10E6-99CA-4979-9CEB-1815CECED8D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D38B13A-F324-4C27-9781-BAB6ADB982D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1E4DFEDF-4CB0-4B2A-8436-B8DFCED6379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CC0C30F9-D948-413E-8B55-BC831503C37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C88341F7-56F1-40FF-84B0-0F61D50FF748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B0985BDA-59C6-4C3A-B0B5-4351C6D0910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A042CF08-721B-43B2-9E93-5B9F86230981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024F1CF-4419-4BCF-BDF4-BFB9BC71C32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7889EBB6-7762-4C53-AA59-229F885F0AA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3B6A84AA-3B13-4D42-8BCB-F34EF054FD4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D0C1CEF-57E9-4E6C-8127-7E4DB9B754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BC8E798-08DA-41F7-BCDC-2C25CB02AA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953E6E3E-6BF7-48FC-ABA6-F2F500798B34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B5C47641-B6A1-4524-9326-0292B9566D4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4F05009A-4281-4A32-B685-E4AD624B5F6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1122D6D7-4A75-40FE-95ED-65F088DA646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DC08EBE6-17EC-4925-95D2-44EEB1A9C8E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00C7886-B263-46B9-A5FF-CEFBD9C6E18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FD089088-98C8-4962-BA4F-09618B525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43FD022-E10D-415B-9524-05BF480691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03BB2A3-F768-49BE-8C47-84A00BFE6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7BEFC-E125-445A-A382-C5C1662C028B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1D8BC1-6ECB-40BD-9D14-7087CA0A0F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0383E-BB27-466E-8B4F-3A6A0747C0A3}"/>
              </a:ext>
            </a:extLst>
          </p:cNvPr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019D0-AACC-46F1-9ADD-BA96B9734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DAAB4E0D-646B-4381-B834-F3A0DAD52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F8E4A850-2981-460F-9846-48EBA0D5F3EC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9D26A4C8-7982-4005-A516-A16E744638DF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04575A1D-163E-4E18-9569-1D3E23086BDF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A93F3913-43AF-432D-857D-C8FEEFACC427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9885ADD6-0DB5-49CC-9209-CE288DFDF4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97DB9F7C-2637-4A7D-B020-09DE1576EBC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B8F2FE5E-A158-4AB1-B584-2CE324A9FCB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1286852-3DBD-423B-8687-CE65E1A5C13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E446F10-D98D-44F2-99D1-B739E5438054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DC19109-ACB6-4629-AB01-D465B05ECD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C8382BE-D6AA-47A2-A947-A38349E8B3D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431">
            <a:extLst>
              <a:ext uri="{FF2B5EF4-FFF2-40B4-BE49-F238E27FC236}">
                <a16:creationId xmlns:a16="http://schemas.microsoft.com/office/drawing/2014/main" id="{C8213F32-E4C0-43E5-B4CD-C8E76182B064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63EA5ADE-28B7-49F8-A8F3-6D7206E93EC3}"/>
              </a:ext>
            </a:extLst>
          </p:cNvPr>
          <p:cNvSpPr txBox="1"/>
          <p:nvPr/>
        </p:nvSpPr>
        <p:spPr>
          <a:xfrm>
            <a:off x="569989" y="5473051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98710D-C795-4D7B-BCAB-F579D9640A19}"/>
              </a:ext>
            </a:extLst>
          </p:cNvPr>
          <p:cNvSpPr txBox="1"/>
          <p:nvPr/>
        </p:nvSpPr>
        <p:spPr>
          <a:xfrm>
            <a:off x="569988" y="2536549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Wallet</a:t>
            </a:r>
          </a:p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68D668-6E6B-4905-8A24-32BE50805D44}"/>
              </a:ext>
            </a:extLst>
          </p:cNvPr>
          <p:cNvSpPr txBox="1"/>
          <p:nvPr/>
        </p:nvSpPr>
        <p:spPr>
          <a:xfrm>
            <a:off x="569988" y="5075568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aphic 1">
            <a:extLst>
              <a:ext uri="{FF2B5EF4-FFF2-40B4-BE49-F238E27FC236}">
                <a16:creationId xmlns:a16="http://schemas.microsoft.com/office/drawing/2014/main" id="{AAEC41DA-FE85-47CE-A0B5-24C775CEE976}"/>
              </a:ext>
            </a:extLst>
          </p:cNvPr>
          <p:cNvGrpSpPr/>
          <p:nvPr/>
        </p:nvGrpSpPr>
        <p:grpSpPr>
          <a:xfrm>
            <a:off x="648366" y="5964536"/>
            <a:ext cx="1684599" cy="432917"/>
            <a:chOff x="28575" y="1871662"/>
            <a:chExt cx="12134850" cy="31184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: Shape 24">
              <a:extLst>
                <a:ext uri="{FF2B5EF4-FFF2-40B4-BE49-F238E27FC236}">
                  <a16:creationId xmlns:a16="http://schemas.microsoft.com/office/drawing/2014/main" id="{B23BA492-0155-4716-9AC0-8C643EBE2774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E4FB2E74-4E35-4DB4-80AF-AC8141FA823D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31" name="Freeform: Shape 26">
                <a:extLst>
                  <a:ext uri="{FF2B5EF4-FFF2-40B4-BE49-F238E27FC236}">
                    <a16:creationId xmlns:a16="http://schemas.microsoft.com/office/drawing/2014/main" id="{70AE77B1-B5CA-467F-9D59-1D7C2CCA3E1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0A714E23-3723-4CFD-9A28-E2625B0B94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3" name="Freeform: Shape 28">
                  <a:extLst>
                    <a:ext uri="{FF2B5EF4-FFF2-40B4-BE49-F238E27FC236}">
                      <a16:creationId xmlns:a16="http://schemas.microsoft.com/office/drawing/2014/main" id="{2F9D2469-1E30-4DAA-A4DC-FF1D1533C75A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4" name="Graphic 1">
                  <a:extLst>
                    <a:ext uri="{FF2B5EF4-FFF2-40B4-BE49-F238E27FC236}">
                      <a16:creationId xmlns:a16="http://schemas.microsoft.com/office/drawing/2014/main" id="{15A08FF8-40E9-4FB6-82E5-99EC144AC741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41" name="Freeform: Shape 30">
                    <a:extLst>
                      <a:ext uri="{FF2B5EF4-FFF2-40B4-BE49-F238E27FC236}">
                        <a16:creationId xmlns:a16="http://schemas.microsoft.com/office/drawing/2014/main" id="{A809C7F6-0833-4CC1-B661-14BE411F49FD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42" name="Graphic 1">
                    <a:extLst>
                      <a:ext uri="{FF2B5EF4-FFF2-40B4-BE49-F238E27FC236}">
                        <a16:creationId xmlns:a16="http://schemas.microsoft.com/office/drawing/2014/main" id="{3541779A-C9CA-43BA-9558-951A657A36F8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3" name="Freeform: Shape 32">
                      <a:extLst>
                        <a:ext uri="{FF2B5EF4-FFF2-40B4-BE49-F238E27FC236}">
                          <a16:creationId xmlns:a16="http://schemas.microsoft.com/office/drawing/2014/main" id="{E5971564-7613-41F3-A5A8-33B85D6D0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4" name="Freeform: Shape 33">
                      <a:extLst>
                        <a:ext uri="{FF2B5EF4-FFF2-40B4-BE49-F238E27FC236}">
                          <a16:creationId xmlns:a16="http://schemas.microsoft.com/office/drawing/2014/main" id="{247D3A48-2B99-4E40-A547-5CD20CCEA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64770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>
            <a:extLst>
              <a:ext uri="{FF2B5EF4-FFF2-40B4-BE49-F238E27FC236}">
                <a16:creationId xmlns:a16="http://schemas.microsoft.com/office/drawing/2014/main" id="{255870E8-0F17-438F-9636-605C18466E42}"/>
              </a:ext>
            </a:extLst>
          </p:cNvPr>
          <p:cNvSpPr/>
          <p:nvPr/>
        </p:nvSpPr>
        <p:spPr>
          <a:xfrm>
            <a:off x="3715593" y="3212564"/>
            <a:ext cx="717846" cy="717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EA5A6887-DE86-4C7D-B056-F8F60F2CB1CD}"/>
              </a:ext>
            </a:extLst>
          </p:cNvPr>
          <p:cNvSpPr/>
          <p:nvPr/>
        </p:nvSpPr>
        <p:spPr>
          <a:xfrm>
            <a:off x="7724379" y="3212564"/>
            <a:ext cx="717846" cy="717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34AC0D3-46B5-4A92-BF2D-BA5246422E09}"/>
              </a:ext>
            </a:extLst>
          </p:cNvPr>
          <p:cNvSpPr/>
          <p:nvPr/>
        </p:nvSpPr>
        <p:spPr>
          <a:xfrm>
            <a:off x="5736401" y="3779495"/>
            <a:ext cx="717846" cy="717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9C9718C5-BCE6-4FE4-84B8-0FA3564D7695}"/>
              </a:ext>
            </a:extLst>
          </p:cNvPr>
          <p:cNvSpPr/>
          <p:nvPr/>
        </p:nvSpPr>
        <p:spPr>
          <a:xfrm>
            <a:off x="9745187" y="3779495"/>
            <a:ext cx="717846" cy="717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282F149-32D9-4406-87DB-AC0B84A109A8}"/>
              </a:ext>
            </a:extLst>
          </p:cNvPr>
          <p:cNvSpPr/>
          <p:nvPr/>
        </p:nvSpPr>
        <p:spPr>
          <a:xfrm>
            <a:off x="1752029" y="3779495"/>
            <a:ext cx="717846" cy="7178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45674B-8686-4025-A898-C26DF868479D}"/>
              </a:ext>
            </a:extLst>
          </p:cNvPr>
          <p:cNvGrpSpPr/>
          <p:nvPr/>
        </p:nvGrpSpPr>
        <p:grpSpPr>
          <a:xfrm>
            <a:off x="956579" y="2879102"/>
            <a:ext cx="10296948" cy="1936363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id="{E98BD139-C6E0-4D1E-8774-926B9232CC85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A84EECEE-63A7-462B-8027-DC4B1E4C63B6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C8F3507-4D72-4A7F-81A8-210853D629CD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057947DA-DF25-44B9-83A0-F5564F4729A8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58C5A8D7-5097-44B3-9D03-FA4F592A6ED9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19881B-FEDE-4269-BD38-EBE4900AB67B}"/>
              </a:ext>
            </a:extLst>
          </p:cNvPr>
          <p:cNvGrpSpPr/>
          <p:nvPr/>
        </p:nvGrpSpPr>
        <p:grpSpPr>
          <a:xfrm>
            <a:off x="1000595" y="1800408"/>
            <a:ext cx="2232248" cy="1074303"/>
            <a:chOff x="4965552" y="1736224"/>
            <a:chExt cx="2232248" cy="10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B9E36B-1996-4C3B-A868-CEDB678E356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8C8AF6-D464-418F-866F-8B188D5EE24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E1EA79-8AAD-4C17-9BE2-6413EBAF5379}"/>
              </a:ext>
            </a:extLst>
          </p:cNvPr>
          <p:cNvSpPr txBox="1"/>
          <p:nvPr/>
        </p:nvSpPr>
        <p:spPr>
          <a:xfrm>
            <a:off x="1461107" y="45539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0AA894D-21F3-4E34-B555-157520B65B59}"/>
              </a:ext>
            </a:extLst>
          </p:cNvPr>
          <p:cNvGrpSpPr/>
          <p:nvPr/>
        </p:nvGrpSpPr>
        <p:grpSpPr>
          <a:xfrm>
            <a:off x="4968850" y="1800408"/>
            <a:ext cx="2232248" cy="1074303"/>
            <a:chOff x="4965552" y="1736224"/>
            <a:chExt cx="2232248" cy="1074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D19293-293D-41D3-92D5-A7F6149DD7B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850FEF-43F3-471B-927B-8E7FB8E6B10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6898CAE-0758-491B-9BCA-24500EACA156}"/>
              </a:ext>
            </a:extLst>
          </p:cNvPr>
          <p:cNvGrpSpPr/>
          <p:nvPr/>
        </p:nvGrpSpPr>
        <p:grpSpPr>
          <a:xfrm>
            <a:off x="8986036" y="1800408"/>
            <a:ext cx="2232248" cy="1074303"/>
            <a:chOff x="4965552" y="1736224"/>
            <a:chExt cx="2232248" cy="10743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C89083-8D4B-4C37-9765-1030EA72AC3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721D3C-5233-4A60-95BF-88721B529D7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BD27543-1D05-4F37-BB76-E57C2530C270}"/>
              </a:ext>
            </a:extLst>
          </p:cNvPr>
          <p:cNvGrpSpPr/>
          <p:nvPr/>
        </p:nvGrpSpPr>
        <p:grpSpPr>
          <a:xfrm>
            <a:off x="2981285" y="4950654"/>
            <a:ext cx="2232248" cy="1074303"/>
            <a:chOff x="4965552" y="1736224"/>
            <a:chExt cx="2232248" cy="10743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99EE74-6BB6-4DF0-9955-095E5381CB1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BC70B5-88C0-4EA5-B63B-7345708A7193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0EC61C5A-8461-4C79-A995-423B8C9915D0}"/>
              </a:ext>
            </a:extLst>
          </p:cNvPr>
          <p:cNvGrpSpPr/>
          <p:nvPr/>
        </p:nvGrpSpPr>
        <p:grpSpPr>
          <a:xfrm>
            <a:off x="6962265" y="4950654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6EF387-1240-4E1D-8BD6-E4A846291C7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82E693-F24F-48CA-990C-761C650F278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A5483A4-05FE-4D37-BD32-8F8B3CB09B87}"/>
              </a:ext>
            </a:extLst>
          </p:cNvPr>
          <p:cNvSpPr txBox="1"/>
          <p:nvPr/>
        </p:nvSpPr>
        <p:spPr>
          <a:xfrm>
            <a:off x="5441236" y="45539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110783-430A-44BA-AF26-39931A585E54}"/>
              </a:ext>
            </a:extLst>
          </p:cNvPr>
          <p:cNvSpPr txBox="1"/>
          <p:nvPr/>
        </p:nvSpPr>
        <p:spPr>
          <a:xfrm>
            <a:off x="9448524" y="45539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DAD28-2B31-4915-B284-9FE0F1CF3652}"/>
              </a:ext>
            </a:extLst>
          </p:cNvPr>
          <p:cNvSpPr txBox="1"/>
          <p:nvPr/>
        </p:nvSpPr>
        <p:spPr>
          <a:xfrm>
            <a:off x="3421579" y="286834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216A0E-E85D-46DC-8B1A-7BCA8CE8C919}"/>
              </a:ext>
            </a:extLst>
          </p:cNvPr>
          <p:cNvSpPr txBox="1"/>
          <p:nvPr/>
        </p:nvSpPr>
        <p:spPr>
          <a:xfrm>
            <a:off x="7401714" y="286709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72E1875-B9AB-45D3-BEF2-E3AC7D893009}"/>
              </a:ext>
            </a:extLst>
          </p:cNvPr>
          <p:cNvSpPr/>
          <p:nvPr/>
        </p:nvSpPr>
        <p:spPr>
          <a:xfrm>
            <a:off x="1957840" y="401888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96E330A-8840-4C6D-99CE-E66847F9D8E8}"/>
              </a:ext>
            </a:extLst>
          </p:cNvPr>
          <p:cNvSpPr/>
          <p:nvPr/>
        </p:nvSpPr>
        <p:spPr>
          <a:xfrm rot="2700000">
            <a:off x="5975837" y="3928455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4C66603-7BB6-478C-A653-C57BBF8DF211}"/>
              </a:ext>
            </a:extLst>
          </p:cNvPr>
          <p:cNvSpPr/>
          <p:nvPr/>
        </p:nvSpPr>
        <p:spPr>
          <a:xfrm>
            <a:off x="3920152" y="340554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2BA63AE2-5DBF-4FB7-873C-E6772C433FA2}"/>
              </a:ext>
            </a:extLst>
          </p:cNvPr>
          <p:cNvSpPr/>
          <p:nvPr/>
        </p:nvSpPr>
        <p:spPr>
          <a:xfrm>
            <a:off x="7902784" y="3382862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6DCAB9A4-064E-4CB8-A553-77AE1A7F4E9F}"/>
              </a:ext>
            </a:extLst>
          </p:cNvPr>
          <p:cNvSpPr/>
          <p:nvPr/>
        </p:nvSpPr>
        <p:spPr>
          <a:xfrm>
            <a:off x="9929178" y="403484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E0EC4B-89CE-4BE4-B419-F0E86B940DE8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7" name="직사각형 34">
            <a:extLst>
              <a:ext uri="{FF2B5EF4-FFF2-40B4-BE49-F238E27FC236}">
                <a16:creationId xmlns:a16="http://schemas.microsoft.com/office/drawing/2014/main" id="{671B966B-10F0-44BE-B0F8-B66158E698BC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8" name="직사각형 35">
            <a:extLst>
              <a:ext uri="{FF2B5EF4-FFF2-40B4-BE49-F238E27FC236}">
                <a16:creationId xmlns:a16="http://schemas.microsoft.com/office/drawing/2014/main" id="{646F4572-1476-463B-9E76-88183B0E4A7A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</a:rPr>
              <a:t>PRESENTATION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53B7768-9D3F-4BD5-A089-FEB837905446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740F4-408A-4F51-BEBE-F56748050452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6">
            <a:extLst>
              <a:ext uri="{FF2B5EF4-FFF2-40B4-BE49-F238E27FC236}">
                <a16:creationId xmlns:a16="http://schemas.microsoft.com/office/drawing/2014/main" id="{2C4C6862-E2CF-4A84-9B13-E9D5993F0B04}"/>
              </a:ext>
            </a:extLst>
          </p:cNvPr>
          <p:cNvGrpSpPr/>
          <p:nvPr/>
        </p:nvGrpSpPr>
        <p:grpSpPr>
          <a:xfrm>
            <a:off x="1387098" y="1286224"/>
            <a:ext cx="1588479" cy="3147176"/>
            <a:chOff x="8649228" y="336362"/>
            <a:chExt cx="3202165" cy="6344296"/>
          </a:xfrm>
        </p:grpSpPr>
        <p:sp>
          <p:nvSpPr>
            <p:cNvPr id="25" name="Freeform: Shape 247">
              <a:extLst>
                <a:ext uri="{FF2B5EF4-FFF2-40B4-BE49-F238E27FC236}">
                  <a16:creationId xmlns:a16="http://schemas.microsoft.com/office/drawing/2014/main" id="{48E582B5-D3F0-42FC-83FF-43C2439E0AAD}"/>
                </a:ext>
              </a:extLst>
            </p:cNvPr>
            <p:cNvSpPr/>
            <p:nvPr/>
          </p:nvSpPr>
          <p:spPr>
            <a:xfrm>
              <a:off x="8688116" y="336362"/>
              <a:ext cx="3163277" cy="634429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rgbClr val="537EC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48">
              <a:extLst>
                <a:ext uri="{FF2B5EF4-FFF2-40B4-BE49-F238E27FC236}">
                  <a16:creationId xmlns:a16="http://schemas.microsoft.com/office/drawing/2014/main" id="{B6599906-D384-4A8A-B2A5-C3ECE4127F6E}"/>
                </a:ext>
              </a:extLst>
            </p:cNvPr>
            <p:cNvSpPr/>
            <p:nvPr/>
          </p:nvSpPr>
          <p:spPr>
            <a:xfrm>
              <a:off x="8857417" y="502456"/>
              <a:ext cx="2824675" cy="601211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rgbClr val="C7D2E7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9">
              <a:extLst>
                <a:ext uri="{FF2B5EF4-FFF2-40B4-BE49-F238E27FC236}">
                  <a16:creationId xmlns:a16="http://schemas.microsoft.com/office/drawing/2014/main" id="{B83E6D71-78DF-4F2C-B9AE-623B177094E1}"/>
                </a:ext>
              </a:extLst>
            </p:cNvPr>
            <p:cNvSpPr/>
            <p:nvPr/>
          </p:nvSpPr>
          <p:spPr>
            <a:xfrm>
              <a:off x="9482659" y="443288"/>
              <a:ext cx="1574192" cy="28513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0">
              <a:extLst>
                <a:ext uri="{FF2B5EF4-FFF2-40B4-BE49-F238E27FC236}">
                  <a16:creationId xmlns:a16="http://schemas.microsoft.com/office/drawing/2014/main" id="{DEA3FBB8-AACE-4A2B-B206-4D54D9B4BBFD}"/>
                </a:ext>
              </a:extLst>
            </p:cNvPr>
            <p:cNvSpPr/>
            <p:nvPr/>
          </p:nvSpPr>
          <p:spPr>
            <a:xfrm>
              <a:off x="8649228" y="1134306"/>
              <a:ext cx="38889" cy="235000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51">
              <a:extLst>
                <a:ext uri="{FF2B5EF4-FFF2-40B4-BE49-F238E27FC236}">
                  <a16:creationId xmlns:a16="http://schemas.microsoft.com/office/drawing/2014/main" id="{A0D6CF5D-6B83-4546-960A-D5F6AAE35901}"/>
                </a:ext>
              </a:extLst>
            </p:cNvPr>
            <p:cNvSpPr/>
            <p:nvPr/>
          </p:nvSpPr>
          <p:spPr>
            <a:xfrm>
              <a:off x="8649228" y="2184561"/>
              <a:ext cx="38810" cy="46041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52">
              <a:extLst>
                <a:ext uri="{FF2B5EF4-FFF2-40B4-BE49-F238E27FC236}">
                  <a16:creationId xmlns:a16="http://schemas.microsoft.com/office/drawing/2014/main" id="{4491DAAD-10D8-45E3-9686-1760CDF875F6}"/>
                </a:ext>
              </a:extLst>
            </p:cNvPr>
            <p:cNvGrpSpPr/>
            <p:nvPr/>
          </p:nvGrpSpPr>
          <p:grpSpPr>
            <a:xfrm>
              <a:off x="9957333" y="558847"/>
              <a:ext cx="624845" cy="109460"/>
              <a:chOff x="9998875" y="558847"/>
              <a:chExt cx="624845" cy="109460"/>
            </a:xfrm>
          </p:grpSpPr>
          <p:sp>
            <p:nvSpPr>
              <p:cNvPr id="31" name="Freeform: Shape 253">
                <a:extLst>
                  <a:ext uri="{FF2B5EF4-FFF2-40B4-BE49-F238E27FC236}">
                    <a16:creationId xmlns:a16="http://schemas.microsoft.com/office/drawing/2014/main" id="{6A786B37-8F59-4BCB-9071-F9EB83FC19F9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54">
                <a:extLst>
                  <a:ext uri="{FF2B5EF4-FFF2-40B4-BE49-F238E27FC236}">
                    <a16:creationId xmlns:a16="http://schemas.microsoft.com/office/drawing/2014/main" id="{85BD3353-1B3F-4580-8775-452368ABDC79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FB6E6BA-8033-4A81-A67B-82CD9BF9BE8C}"/>
              </a:ext>
            </a:extLst>
          </p:cNvPr>
          <p:cNvGrpSpPr/>
          <p:nvPr/>
        </p:nvGrpSpPr>
        <p:grpSpPr>
          <a:xfrm>
            <a:off x="1739986" y="2101787"/>
            <a:ext cx="901994" cy="1001346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5B5C2261-C10A-4037-9BF7-605E690E37F0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FFA648B-6539-4129-949C-CB318C3D89EE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5511E19-4AA3-4C24-B7AB-E94D3FAB0328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4EB8B09-DD4D-4D4B-834D-D279A13599A2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A712585-D0B4-4932-9E80-46E4FEDDEC65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6EB566F-7DF8-49AB-95C5-6C353965C75C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36FF2591-2371-43C4-9BC7-1582AEA343C0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6036259-6921-4DB9-A0CF-E0C3112D4243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2E061-D62C-4C5C-97F6-EDA99B32882A}"/>
              </a:ext>
            </a:extLst>
          </p:cNvPr>
          <p:cNvGrpSpPr/>
          <p:nvPr/>
        </p:nvGrpSpPr>
        <p:grpSpPr>
          <a:xfrm>
            <a:off x="0" y="2419705"/>
            <a:ext cx="1924654" cy="4438167"/>
            <a:chOff x="0" y="2419705"/>
            <a:chExt cx="1924654" cy="4438167"/>
          </a:xfrm>
        </p:grpSpPr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85C3F85-2A35-468A-8951-4D5B79897C1F}"/>
                </a:ext>
              </a:extLst>
            </p:cNvPr>
            <p:cNvSpPr/>
            <p:nvPr/>
          </p:nvSpPr>
          <p:spPr>
            <a:xfrm>
              <a:off x="476016" y="2419705"/>
              <a:ext cx="1448638" cy="2823489"/>
            </a:xfrm>
            <a:custGeom>
              <a:avLst/>
              <a:gdLst>
                <a:gd name="connsiteX0" fmla="*/ 762133 w 1046002"/>
                <a:gd name="connsiteY0" fmla="*/ 1448765 h 2038726"/>
                <a:gd name="connsiteX1" fmla="*/ 673187 w 1046002"/>
                <a:gd name="connsiteY1" fmla="*/ 1398279 h 2038726"/>
                <a:gd name="connsiteX2" fmla="*/ 715238 w 1046002"/>
                <a:gd name="connsiteY2" fmla="*/ 1306870 h 2038726"/>
                <a:gd name="connsiteX3" fmla="*/ 769065 w 1046002"/>
                <a:gd name="connsiteY3" fmla="*/ 1243272 h 2038726"/>
                <a:gd name="connsiteX4" fmla="*/ 862186 w 1046002"/>
                <a:gd name="connsiteY4" fmla="*/ 955807 h 2038726"/>
                <a:gd name="connsiteX5" fmla="*/ 923905 w 1046002"/>
                <a:gd name="connsiteY5" fmla="*/ 639613 h 2038726"/>
                <a:gd name="connsiteX6" fmla="*/ 1038740 w 1046002"/>
                <a:gd name="connsiteY6" fmla="*/ 318950 h 2038726"/>
                <a:gd name="connsiteX7" fmla="*/ 1043333 w 1046002"/>
                <a:gd name="connsiteY7" fmla="*/ 224827 h 2038726"/>
                <a:gd name="connsiteX8" fmla="*/ 1020533 w 1046002"/>
                <a:gd name="connsiteY8" fmla="*/ 170583 h 2038726"/>
                <a:gd name="connsiteX9" fmla="*/ 948500 w 1046002"/>
                <a:gd name="connsiteY9" fmla="*/ 111954 h 2038726"/>
                <a:gd name="connsiteX10" fmla="*/ 821638 w 1046002"/>
                <a:gd name="connsiteY10" fmla="*/ 122143 h 2038726"/>
                <a:gd name="connsiteX11" fmla="*/ 674273 w 1046002"/>
                <a:gd name="connsiteY11" fmla="*/ 359247 h 2038726"/>
                <a:gd name="connsiteX12" fmla="*/ 668928 w 1046002"/>
                <a:gd name="connsiteY12" fmla="*/ 0 h 2038726"/>
                <a:gd name="connsiteX13" fmla="*/ 533464 w 1046002"/>
                <a:gd name="connsiteY13" fmla="*/ 284541 h 2038726"/>
                <a:gd name="connsiteX14" fmla="*/ 457672 w 1046002"/>
                <a:gd name="connsiteY14" fmla="*/ 378874 h 2038726"/>
                <a:gd name="connsiteX15" fmla="*/ 359206 w 1046002"/>
                <a:gd name="connsiteY15" fmla="*/ 531292 h 2038726"/>
                <a:gd name="connsiteX16" fmla="*/ 346345 w 1046002"/>
                <a:gd name="connsiteY16" fmla="*/ 591298 h 2038726"/>
                <a:gd name="connsiteX17" fmla="*/ 282914 w 1046002"/>
                <a:gd name="connsiteY17" fmla="*/ 1045254 h 2038726"/>
                <a:gd name="connsiteX18" fmla="*/ 261032 w 1046002"/>
                <a:gd name="connsiteY18" fmla="*/ 1104551 h 2038726"/>
                <a:gd name="connsiteX19" fmla="*/ 240738 w 1046002"/>
                <a:gd name="connsiteY19" fmla="*/ 1163555 h 2038726"/>
                <a:gd name="connsiteX20" fmla="*/ 148702 w 1046002"/>
                <a:gd name="connsiteY20" fmla="*/ 1360571 h 2038726"/>
                <a:gd name="connsiteX21" fmla="*/ 7267 w 1046002"/>
                <a:gd name="connsiteY21" fmla="*/ 1579844 h 2038726"/>
                <a:gd name="connsiteX22" fmla="*/ 1 w 1046002"/>
                <a:gd name="connsiteY22" fmla="*/ 1599554 h 2038726"/>
                <a:gd name="connsiteX23" fmla="*/ 105148 w 1046002"/>
                <a:gd name="connsiteY23" fmla="*/ 1731385 h 2038726"/>
                <a:gd name="connsiteX24" fmla="*/ 358997 w 1046002"/>
                <a:gd name="connsiteY24" fmla="*/ 1930030 h 2038726"/>
                <a:gd name="connsiteX25" fmla="*/ 502103 w 1046002"/>
                <a:gd name="connsiteY25" fmla="*/ 2004819 h 2038726"/>
                <a:gd name="connsiteX26" fmla="*/ 629633 w 1046002"/>
                <a:gd name="connsiteY26" fmla="*/ 2020938 h 2038726"/>
                <a:gd name="connsiteX27" fmla="*/ 730188 w 1046002"/>
                <a:gd name="connsiteY27" fmla="*/ 1789513 h 2038726"/>
                <a:gd name="connsiteX28" fmla="*/ 783095 w 1046002"/>
                <a:gd name="connsiteY28" fmla="*/ 1709044 h 2038726"/>
                <a:gd name="connsiteX29" fmla="*/ 799799 w 1046002"/>
                <a:gd name="connsiteY29" fmla="*/ 1685368 h 2038726"/>
                <a:gd name="connsiteX30" fmla="*/ 796333 w 1046002"/>
                <a:gd name="connsiteY30" fmla="*/ 1616007 h 2038726"/>
                <a:gd name="connsiteX31" fmla="*/ 806898 w 1046002"/>
                <a:gd name="connsiteY31" fmla="*/ 1597299 h 2038726"/>
                <a:gd name="connsiteX32" fmla="*/ 946579 w 1046002"/>
                <a:gd name="connsiteY32" fmla="*/ 1523763 h 2038726"/>
                <a:gd name="connsiteX33" fmla="*/ 1020074 w 1046002"/>
                <a:gd name="connsiteY33" fmla="*/ 1448806 h 2038726"/>
                <a:gd name="connsiteX34" fmla="*/ 762133 w 1046002"/>
                <a:gd name="connsiteY34" fmla="*/ 1448765 h 2038726"/>
                <a:gd name="connsiteX0" fmla="*/ 762133 w 1046002"/>
                <a:gd name="connsiteY0" fmla="*/ 1448765 h 2038726"/>
                <a:gd name="connsiteX1" fmla="*/ 693820 w 1046002"/>
                <a:gd name="connsiteY1" fmla="*/ 1379710 h 2038726"/>
                <a:gd name="connsiteX2" fmla="*/ 715238 w 1046002"/>
                <a:gd name="connsiteY2" fmla="*/ 1306870 h 2038726"/>
                <a:gd name="connsiteX3" fmla="*/ 769065 w 1046002"/>
                <a:gd name="connsiteY3" fmla="*/ 1243272 h 2038726"/>
                <a:gd name="connsiteX4" fmla="*/ 862186 w 1046002"/>
                <a:gd name="connsiteY4" fmla="*/ 955807 h 2038726"/>
                <a:gd name="connsiteX5" fmla="*/ 923905 w 1046002"/>
                <a:gd name="connsiteY5" fmla="*/ 639613 h 2038726"/>
                <a:gd name="connsiteX6" fmla="*/ 1038740 w 1046002"/>
                <a:gd name="connsiteY6" fmla="*/ 318950 h 2038726"/>
                <a:gd name="connsiteX7" fmla="*/ 1043333 w 1046002"/>
                <a:gd name="connsiteY7" fmla="*/ 224827 h 2038726"/>
                <a:gd name="connsiteX8" fmla="*/ 1020533 w 1046002"/>
                <a:gd name="connsiteY8" fmla="*/ 170583 h 2038726"/>
                <a:gd name="connsiteX9" fmla="*/ 948500 w 1046002"/>
                <a:gd name="connsiteY9" fmla="*/ 111954 h 2038726"/>
                <a:gd name="connsiteX10" fmla="*/ 821638 w 1046002"/>
                <a:gd name="connsiteY10" fmla="*/ 122143 h 2038726"/>
                <a:gd name="connsiteX11" fmla="*/ 674273 w 1046002"/>
                <a:gd name="connsiteY11" fmla="*/ 359247 h 2038726"/>
                <a:gd name="connsiteX12" fmla="*/ 668928 w 1046002"/>
                <a:gd name="connsiteY12" fmla="*/ 0 h 2038726"/>
                <a:gd name="connsiteX13" fmla="*/ 533464 w 1046002"/>
                <a:gd name="connsiteY13" fmla="*/ 284541 h 2038726"/>
                <a:gd name="connsiteX14" fmla="*/ 457672 w 1046002"/>
                <a:gd name="connsiteY14" fmla="*/ 378874 h 2038726"/>
                <a:gd name="connsiteX15" fmla="*/ 359206 w 1046002"/>
                <a:gd name="connsiteY15" fmla="*/ 531292 h 2038726"/>
                <a:gd name="connsiteX16" fmla="*/ 346345 w 1046002"/>
                <a:gd name="connsiteY16" fmla="*/ 591298 h 2038726"/>
                <a:gd name="connsiteX17" fmla="*/ 282914 w 1046002"/>
                <a:gd name="connsiteY17" fmla="*/ 1045254 h 2038726"/>
                <a:gd name="connsiteX18" fmla="*/ 261032 w 1046002"/>
                <a:gd name="connsiteY18" fmla="*/ 1104551 h 2038726"/>
                <a:gd name="connsiteX19" fmla="*/ 240738 w 1046002"/>
                <a:gd name="connsiteY19" fmla="*/ 1163555 h 2038726"/>
                <a:gd name="connsiteX20" fmla="*/ 148702 w 1046002"/>
                <a:gd name="connsiteY20" fmla="*/ 1360571 h 2038726"/>
                <a:gd name="connsiteX21" fmla="*/ 7267 w 1046002"/>
                <a:gd name="connsiteY21" fmla="*/ 1579844 h 2038726"/>
                <a:gd name="connsiteX22" fmla="*/ 1 w 1046002"/>
                <a:gd name="connsiteY22" fmla="*/ 1599554 h 2038726"/>
                <a:gd name="connsiteX23" fmla="*/ 105148 w 1046002"/>
                <a:gd name="connsiteY23" fmla="*/ 1731385 h 2038726"/>
                <a:gd name="connsiteX24" fmla="*/ 358997 w 1046002"/>
                <a:gd name="connsiteY24" fmla="*/ 1930030 h 2038726"/>
                <a:gd name="connsiteX25" fmla="*/ 502103 w 1046002"/>
                <a:gd name="connsiteY25" fmla="*/ 2004819 h 2038726"/>
                <a:gd name="connsiteX26" fmla="*/ 629633 w 1046002"/>
                <a:gd name="connsiteY26" fmla="*/ 2020938 h 2038726"/>
                <a:gd name="connsiteX27" fmla="*/ 730188 w 1046002"/>
                <a:gd name="connsiteY27" fmla="*/ 1789513 h 2038726"/>
                <a:gd name="connsiteX28" fmla="*/ 783095 w 1046002"/>
                <a:gd name="connsiteY28" fmla="*/ 1709044 h 2038726"/>
                <a:gd name="connsiteX29" fmla="*/ 799799 w 1046002"/>
                <a:gd name="connsiteY29" fmla="*/ 1685368 h 2038726"/>
                <a:gd name="connsiteX30" fmla="*/ 796333 w 1046002"/>
                <a:gd name="connsiteY30" fmla="*/ 1616007 h 2038726"/>
                <a:gd name="connsiteX31" fmla="*/ 806898 w 1046002"/>
                <a:gd name="connsiteY31" fmla="*/ 1597299 h 2038726"/>
                <a:gd name="connsiteX32" fmla="*/ 946579 w 1046002"/>
                <a:gd name="connsiteY32" fmla="*/ 1523763 h 2038726"/>
                <a:gd name="connsiteX33" fmla="*/ 1020074 w 1046002"/>
                <a:gd name="connsiteY33" fmla="*/ 1448806 h 2038726"/>
                <a:gd name="connsiteX34" fmla="*/ 762133 w 1046002"/>
                <a:gd name="connsiteY34" fmla="*/ 1448765 h 2038726"/>
                <a:gd name="connsiteX0" fmla="*/ 795146 w 1046002"/>
                <a:gd name="connsiteY0" fmla="*/ 1448765 h 2038726"/>
                <a:gd name="connsiteX1" fmla="*/ 693820 w 1046002"/>
                <a:gd name="connsiteY1" fmla="*/ 1379710 h 2038726"/>
                <a:gd name="connsiteX2" fmla="*/ 715238 w 1046002"/>
                <a:gd name="connsiteY2" fmla="*/ 1306870 h 2038726"/>
                <a:gd name="connsiteX3" fmla="*/ 769065 w 1046002"/>
                <a:gd name="connsiteY3" fmla="*/ 1243272 h 2038726"/>
                <a:gd name="connsiteX4" fmla="*/ 862186 w 1046002"/>
                <a:gd name="connsiteY4" fmla="*/ 955807 h 2038726"/>
                <a:gd name="connsiteX5" fmla="*/ 923905 w 1046002"/>
                <a:gd name="connsiteY5" fmla="*/ 639613 h 2038726"/>
                <a:gd name="connsiteX6" fmla="*/ 1038740 w 1046002"/>
                <a:gd name="connsiteY6" fmla="*/ 318950 h 2038726"/>
                <a:gd name="connsiteX7" fmla="*/ 1043333 w 1046002"/>
                <a:gd name="connsiteY7" fmla="*/ 224827 h 2038726"/>
                <a:gd name="connsiteX8" fmla="*/ 1020533 w 1046002"/>
                <a:gd name="connsiteY8" fmla="*/ 170583 h 2038726"/>
                <a:gd name="connsiteX9" fmla="*/ 948500 w 1046002"/>
                <a:gd name="connsiteY9" fmla="*/ 111954 h 2038726"/>
                <a:gd name="connsiteX10" fmla="*/ 821638 w 1046002"/>
                <a:gd name="connsiteY10" fmla="*/ 122143 h 2038726"/>
                <a:gd name="connsiteX11" fmla="*/ 674273 w 1046002"/>
                <a:gd name="connsiteY11" fmla="*/ 359247 h 2038726"/>
                <a:gd name="connsiteX12" fmla="*/ 668928 w 1046002"/>
                <a:gd name="connsiteY12" fmla="*/ 0 h 2038726"/>
                <a:gd name="connsiteX13" fmla="*/ 533464 w 1046002"/>
                <a:gd name="connsiteY13" fmla="*/ 284541 h 2038726"/>
                <a:gd name="connsiteX14" fmla="*/ 457672 w 1046002"/>
                <a:gd name="connsiteY14" fmla="*/ 378874 h 2038726"/>
                <a:gd name="connsiteX15" fmla="*/ 359206 w 1046002"/>
                <a:gd name="connsiteY15" fmla="*/ 531292 h 2038726"/>
                <a:gd name="connsiteX16" fmla="*/ 346345 w 1046002"/>
                <a:gd name="connsiteY16" fmla="*/ 591298 h 2038726"/>
                <a:gd name="connsiteX17" fmla="*/ 282914 w 1046002"/>
                <a:gd name="connsiteY17" fmla="*/ 1045254 h 2038726"/>
                <a:gd name="connsiteX18" fmla="*/ 261032 w 1046002"/>
                <a:gd name="connsiteY18" fmla="*/ 1104551 h 2038726"/>
                <a:gd name="connsiteX19" fmla="*/ 240738 w 1046002"/>
                <a:gd name="connsiteY19" fmla="*/ 1163555 h 2038726"/>
                <a:gd name="connsiteX20" fmla="*/ 148702 w 1046002"/>
                <a:gd name="connsiteY20" fmla="*/ 1360571 h 2038726"/>
                <a:gd name="connsiteX21" fmla="*/ 7267 w 1046002"/>
                <a:gd name="connsiteY21" fmla="*/ 1579844 h 2038726"/>
                <a:gd name="connsiteX22" fmla="*/ 1 w 1046002"/>
                <a:gd name="connsiteY22" fmla="*/ 1599554 h 2038726"/>
                <a:gd name="connsiteX23" fmla="*/ 105148 w 1046002"/>
                <a:gd name="connsiteY23" fmla="*/ 1731385 h 2038726"/>
                <a:gd name="connsiteX24" fmla="*/ 358997 w 1046002"/>
                <a:gd name="connsiteY24" fmla="*/ 1930030 h 2038726"/>
                <a:gd name="connsiteX25" fmla="*/ 502103 w 1046002"/>
                <a:gd name="connsiteY25" fmla="*/ 2004819 h 2038726"/>
                <a:gd name="connsiteX26" fmla="*/ 629633 w 1046002"/>
                <a:gd name="connsiteY26" fmla="*/ 2020938 h 2038726"/>
                <a:gd name="connsiteX27" fmla="*/ 730188 w 1046002"/>
                <a:gd name="connsiteY27" fmla="*/ 1789513 h 2038726"/>
                <a:gd name="connsiteX28" fmla="*/ 783095 w 1046002"/>
                <a:gd name="connsiteY28" fmla="*/ 1709044 h 2038726"/>
                <a:gd name="connsiteX29" fmla="*/ 799799 w 1046002"/>
                <a:gd name="connsiteY29" fmla="*/ 1685368 h 2038726"/>
                <a:gd name="connsiteX30" fmla="*/ 796333 w 1046002"/>
                <a:gd name="connsiteY30" fmla="*/ 1616007 h 2038726"/>
                <a:gd name="connsiteX31" fmla="*/ 806898 w 1046002"/>
                <a:gd name="connsiteY31" fmla="*/ 1597299 h 2038726"/>
                <a:gd name="connsiteX32" fmla="*/ 946579 w 1046002"/>
                <a:gd name="connsiteY32" fmla="*/ 1523763 h 2038726"/>
                <a:gd name="connsiteX33" fmla="*/ 1020074 w 1046002"/>
                <a:gd name="connsiteY33" fmla="*/ 1448806 h 2038726"/>
                <a:gd name="connsiteX34" fmla="*/ 795146 w 1046002"/>
                <a:gd name="connsiteY34" fmla="*/ 1448765 h 20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46002" h="2038726">
                  <a:moveTo>
                    <a:pt x="795146" y="1448765"/>
                  </a:moveTo>
                  <a:cubicBezTo>
                    <a:pt x="754431" y="1448723"/>
                    <a:pt x="707138" y="1403359"/>
                    <a:pt x="693820" y="1379710"/>
                  </a:cubicBezTo>
                  <a:cubicBezTo>
                    <a:pt x="680502" y="1356061"/>
                    <a:pt x="702697" y="1329610"/>
                    <a:pt x="715238" y="1306870"/>
                  </a:cubicBezTo>
                  <a:cubicBezTo>
                    <a:pt x="727779" y="1284130"/>
                    <a:pt x="754324" y="1267283"/>
                    <a:pt x="769065" y="1243272"/>
                  </a:cubicBezTo>
                  <a:cubicBezTo>
                    <a:pt x="782051" y="1222100"/>
                    <a:pt x="840430" y="1118289"/>
                    <a:pt x="862186" y="955807"/>
                  </a:cubicBezTo>
                  <a:cubicBezTo>
                    <a:pt x="871999" y="889411"/>
                    <a:pt x="919603" y="653894"/>
                    <a:pt x="923905" y="639613"/>
                  </a:cubicBezTo>
                  <a:cubicBezTo>
                    <a:pt x="934344" y="605037"/>
                    <a:pt x="1034815" y="338744"/>
                    <a:pt x="1038740" y="318950"/>
                  </a:cubicBezTo>
                  <a:cubicBezTo>
                    <a:pt x="1044920" y="287757"/>
                    <a:pt x="1048929" y="256563"/>
                    <a:pt x="1043333" y="224827"/>
                  </a:cubicBezTo>
                  <a:cubicBezTo>
                    <a:pt x="1041955" y="216935"/>
                    <a:pt x="1026714" y="179227"/>
                    <a:pt x="1020533" y="170583"/>
                  </a:cubicBezTo>
                  <a:cubicBezTo>
                    <a:pt x="1001659" y="144317"/>
                    <a:pt x="980445" y="121433"/>
                    <a:pt x="948500" y="111954"/>
                  </a:cubicBezTo>
                  <a:cubicBezTo>
                    <a:pt x="927872" y="105816"/>
                    <a:pt x="859221" y="92369"/>
                    <a:pt x="821638" y="122143"/>
                  </a:cubicBezTo>
                  <a:cubicBezTo>
                    <a:pt x="771779" y="167284"/>
                    <a:pt x="677990" y="354069"/>
                    <a:pt x="674273" y="359247"/>
                  </a:cubicBezTo>
                  <a:cubicBezTo>
                    <a:pt x="672018" y="353944"/>
                    <a:pt x="669387" y="121726"/>
                    <a:pt x="668928" y="0"/>
                  </a:cubicBezTo>
                  <a:cubicBezTo>
                    <a:pt x="668928" y="7266"/>
                    <a:pt x="544029" y="267462"/>
                    <a:pt x="533464" y="284541"/>
                  </a:cubicBezTo>
                  <a:cubicBezTo>
                    <a:pt x="511917" y="319326"/>
                    <a:pt x="486193" y="350186"/>
                    <a:pt x="457672" y="378874"/>
                  </a:cubicBezTo>
                  <a:cubicBezTo>
                    <a:pt x="434789" y="401924"/>
                    <a:pt x="365386" y="501894"/>
                    <a:pt x="359206" y="531292"/>
                  </a:cubicBezTo>
                  <a:cubicBezTo>
                    <a:pt x="354989" y="551294"/>
                    <a:pt x="349852" y="571129"/>
                    <a:pt x="346345" y="591298"/>
                  </a:cubicBezTo>
                  <a:cubicBezTo>
                    <a:pt x="341041" y="621866"/>
                    <a:pt x="288969" y="1031891"/>
                    <a:pt x="282914" y="1045254"/>
                  </a:cubicBezTo>
                  <a:cubicBezTo>
                    <a:pt x="274228" y="1064379"/>
                    <a:pt x="271931" y="1085342"/>
                    <a:pt x="261032" y="1104551"/>
                  </a:cubicBezTo>
                  <a:cubicBezTo>
                    <a:pt x="251261" y="1121797"/>
                    <a:pt x="247169" y="1143678"/>
                    <a:pt x="240738" y="1163555"/>
                  </a:cubicBezTo>
                  <a:cubicBezTo>
                    <a:pt x="230006" y="1196878"/>
                    <a:pt x="166491" y="1327415"/>
                    <a:pt x="148702" y="1360571"/>
                  </a:cubicBezTo>
                  <a:cubicBezTo>
                    <a:pt x="115045" y="1423417"/>
                    <a:pt x="17163" y="1567358"/>
                    <a:pt x="7267" y="1579844"/>
                  </a:cubicBezTo>
                  <a:cubicBezTo>
                    <a:pt x="2673" y="1585649"/>
                    <a:pt x="126" y="1591662"/>
                    <a:pt x="1" y="1599554"/>
                  </a:cubicBezTo>
                  <a:cubicBezTo>
                    <a:pt x="-292" y="1625110"/>
                    <a:pt x="83685" y="1709921"/>
                    <a:pt x="105148" y="1731385"/>
                  </a:cubicBezTo>
                  <a:cubicBezTo>
                    <a:pt x="181274" y="1807594"/>
                    <a:pt x="266753" y="1874408"/>
                    <a:pt x="358997" y="1930030"/>
                  </a:cubicBezTo>
                  <a:cubicBezTo>
                    <a:pt x="405099" y="1957841"/>
                    <a:pt x="452912" y="1982854"/>
                    <a:pt x="502103" y="2004819"/>
                  </a:cubicBezTo>
                  <a:cubicBezTo>
                    <a:pt x="531042" y="2017764"/>
                    <a:pt x="606374" y="2063615"/>
                    <a:pt x="629633" y="2020938"/>
                  </a:cubicBezTo>
                  <a:cubicBezTo>
                    <a:pt x="635062" y="2010957"/>
                    <a:pt x="721084" y="1815278"/>
                    <a:pt x="730188" y="1789513"/>
                  </a:cubicBezTo>
                  <a:cubicBezTo>
                    <a:pt x="741212" y="1758194"/>
                    <a:pt x="764429" y="1735185"/>
                    <a:pt x="783095" y="1709044"/>
                  </a:cubicBezTo>
                  <a:cubicBezTo>
                    <a:pt x="788733" y="1701152"/>
                    <a:pt x="798964" y="1695974"/>
                    <a:pt x="799799" y="1685368"/>
                  </a:cubicBezTo>
                  <a:cubicBezTo>
                    <a:pt x="801594" y="1662150"/>
                    <a:pt x="799590" y="1638890"/>
                    <a:pt x="796333" y="1616007"/>
                  </a:cubicBezTo>
                  <a:cubicBezTo>
                    <a:pt x="794788" y="1605191"/>
                    <a:pt x="797669" y="1600890"/>
                    <a:pt x="806898" y="1597299"/>
                  </a:cubicBezTo>
                  <a:cubicBezTo>
                    <a:pt x="856298" y="1578216"/>
                    <a:pt x="903986" y="1555875"/>
                    <a:pt x="946579" y="1523763"/>
                  </a:cubicBezTo>
                  <a:cubicBezTo>
                    <a:pt x="974808" y="1502466"/>
                    <a:pt x="1003413" y="1481461"/>
                    <a:pt x="1020074" y="1448806"/>
                  </a:cubicBezTo>
                  <a:cubicBezTo>
                    <a:pt x="952384" y="1447637"/>
                    <a:pt x="874946" y="1448890"/>
                    <a:pt x="795146" y="1448765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45ABC058-7F61-4858-A5CC-A38D36E9277C}"/>
                </a:ext>
              </a:extLst>
            </p:cNvPr>
            <p:cNvSpPr/>
            <p:nvPr/>
          </p:nvSpPr>
          <p:spPr>
            <a:xfrm>
              <a:off x="0" y="4542317"/>
              <a:ext cx="1429024" cy="2315555"/>
            </a:xfrm>
            <a:custGeom>
              <a:avLst/>
              <a:gdLst>
                <a:gd name="connsiteX0" fmla="*/ 990258 w 1031840"/>
                <a:gd name="connsiteY0" fmla="*/ 458680 h 1671968"/>
                <a:gd name="connsiteX1" fmla="*/ 1029511 w 1031840"/>
                <a:gd name="connsiteY1" fmla="*/ 499102 h 1671968"/>
                <a:gd name="connsiteX2" fmla="*/ 1024583 w 1031840"/>
                <a:gd name="connsiteY2" fmla="*/ 531089 h 1671968"/>
                <a:gd name="connsiteX3" fmla="*/ 933174 w 1031840"/>
                <a:gd name="connsiteY3" fmla="*/ 624168 h 1671968"/>
                <a:gd name="connsiteX4" fmla="*/ 860849 w 1031840"/>
                <a:gd name="connsiteY4" fmla="*/ 708896 h 1671968"/>
                <a:gd name="connsiteX5" fmla="*/ 654688 w 1031840"/>
                <a:gd name="connsiteY5" fmla="*/ 1005840 h 1671968"/>
                <a:gd name="connsiteX6" fmla="*/ 98800 w 1031840"/>
                <a:gd name="connsiteY6" fmla="*/ 1671969 h 1671968"/>
                <a:gd name="connsiteX7" fmla="*/ 251 w 1031840"/>
                <a:gd name="connsiteY7" fmla="*/ 1671969 h 1671968"/>
                <a:gd name="connsiteX8" fmla="*/ 0 w 1031840"/>
                <a:gd name="connsiteY8" fmla="*/ 382346 h 1671968"/>
                <a:gd name="connsiteX9" fmla="*/ 198728 w 1031840"/>
                <a:gd name="connsiteY9" fmla="*/ 186165 h 1671968"/>
                <a:gd name="connsiteX10" fmla="*/ 299449 w 1031840"/>
                <a:gd name="connsiteY10" fmla="*/ 9986 h 1671968"/>
                <a:gd name="connsiteX11" fmla="*/ 317364 w 1031840"/>
                <a:gd name="connsiteY11" fmla="*/ 48 h 1671968"/>
                <a:gd name="connsiteX12" fmla="*/ 380544 w 1031840"/>
                <a:gd name="connsiteY12" fmla="*/ 9527 h 1671968"/>
                <a:gd name="connsiteX13" fmla="*/ 352566 w 1031840"/>
                <a:gd name="connsiteY13" fmla="*/ 50367 h 1671968"/>
                <a:gd name="connsiteX14" fmla="*/ 352107 w 1031840"/>
                <a:gd name="connsiteY14" fmla="*/ 81978 h 1671968"/>
                <a:gd name="connsiteX15" fmla="*/ 673855 w 1031840"/>
                <a:gd name="connsiteY15" fmla="*/ 378211 h 1671968"/>
                <a:gd name="connsiteX16" fmla="*/ 936097 w 1031840"/>
                <a:gd name="connsiteY16" fmla="*/ 501900 h 1671968"/>
                <a:gd name="connsiteX17" fmla="*/ 969546 w 1031840"/>
                <a:gd name="connsiteY17" fmla="*/ 488746 h 1671968"/>
                <a:gd name="connsiteX18" fmla="*/ 990258 w 1031840"/>
                <a:gd name="connsiteY18" fmla="*/ 458680 h 167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1840" h="1671968">
                  <a:moveTo>
                    <a:pt x="990258" y="458680"/>
                  </a:moveTo>
                  <a:cubicBezTo>
                    <a:pt x="1000823" y="459181"/>
                    <a:pt x="1028216" y="494425"/>
                    <a:pt x="1029511" y="499102"/>
                  </a:cubicBezTo>
                  <a:cubicBezTo>
                    <a:pt x="1032601" y="510335"/>
                    <a:pt x="1034021" y="521443"/>
                    <a:pt x="1024583" y="531089"/>
                  </a:cubicBezTo>
                  <a:cubicBezTo>
                    <a:pt x="994141" y="562115"/>
                    <a:pt x="964952" y="594562"/>
                    <a:pt x="933174" y="624168"/>
                  </a:cubicBezTo>
                  <a:cubicBezTo>
                    <a:pt x="905655" y="649808"/>
                    <a:pt x="880517" y="677159"/>
                    <a:pt x="860849" y="708896"/>
                  </a:cubicBezTo>
                  <a:cubicBezTo>
                    <a:pt x="797292" y="811496"/>
                    <a:pt x="725802" y="908543"/>
                    <a:pt x="654688" y="1005840"/>
                  </a:cubicBezTo>
                  <a:cubicBezTo>
                    <a:pt x="607125" y="1070816"/>
                    <a:pt x="116339" y="1651466"/>
                    <a:pt x="98800" y="1671969"/>
                  </a:cubicBezTo>
                  <a:cubicBezTo>
                    <a:pt x="65936" y="1671969"/>
                    <a:pt x="33114" y="1671969"/>
                    <a:pt x="251" y="1671969"/>
                  </a:cubicBezTo>
                  <a:cubicBezTo>
                    <a:pt x="251" y="1242067"/>
                    <a:pt x="292" y="812206"/>
                    <a:pt x="0" y="382346"/>
                  </a:cubicBezTo>
                  <a:cubicBezTo>
                    <a:pt x="0" y="370862"/>
                    <a:pt x="192297" y="199277"/>
                    <a:pt x="198728" y="186165"/>
                  </a:cubicBezTo>
                  <a:cubicBezTo>
                    <a:pt x="207080" y="169086"/>
                    <a:pt x="289845" y="26355"/>
                    <a:pt x="299449" y="9986"/>
                  </a:cubicBezTo>
                  <a:cubicBezTo>
                    <a:pt x="303166" y="3639"/>
                    <a:pt x="308720" y="-495"/>
                    <a:pt x="317364" y="48"/>
                  </a:cubicBezTo>
                  <a:cubicBezTo>
                    <a:pt x="329515" y="841"/>
                    <a:pt x="373487" y="1259"/>
                    <a:pt x="380544" y="9527"/>
                  </a:cubicBezTo>
                  <a:cubicBezTo>
                    <a:pt x="381713" y="15791"/>
                    <a:pt x="359665" y="41389"/>
                    <a:pt x="352566" y="50367"/>
                  </a:cubicBezTo>
                  <a:cubicBezTo>
                    <a:pt x="344465" y="60597"/>
                    <a:pt x="344674" y="71246"/>
                    <a:pt x="352107" y="81978"/>
                  </a:cubicBezTo>
                  <a:cubicBezTo>
                    <a:pt x="495171" y="266550"/>
                    <a:pt x="642745" y="356789"/>
                    <a:pt x="673855" y="378211"/>
                  </a:cubicBezTo>
                  <a:cubicBezTo>
                    <a:pt x="721585" y="411033"/>
                    <a:pt x="899809" y="486783"/>
                    <a:pt x="936097" y="501900"/>
                  </a:cubicBezTo>
                  <a:cubicBezTo>
                    <a:pt x="950128" y="507746"/>
                    <a:pt x="960776" y="503528"/>
                    <a:pt x="969546" y="488746"/>
                  </a:cubicBezTo>
                  <a:cubicBezTo>
                    <a:pt x="974390" y="480519"/>
                    <a:pt x="986207" y="458012"/>
                    <a:pt x="990258" y="458680"/>
                  </a:cubicBezTo>
                  <a:close/>
                </a:path>
              </a:pathLst>
            </a:custGeom>
            <a:solidFill>
              <a:srgbClr val="CCB8D7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EB57A194-D6C9-4A96-A792-B063E6F0240B}"/>
                </a:ext>
              </a:extLst>
            </p:cNvPr>
            <p:cNvSpPr/>
            <p:nvPr/>
          </p:nvSpPr>
          <p:spPr>
            <a:xfrm>
              <a:off x="1544868" y="2602295"/>
              <a:ext cx="318450" cy="337780"/>
            </a:xfrm>
            <a:custGeom>
              <a:avLst/>
              <a:gdLst>
                <a:gd name="connsiteX0" fmla="*/ 220823 w 229940"/>
                <a:gd name="connsiteY0" fmla="*/ 148400 h 243897"/>
                <a:gd name="connsiteX1" fmla="*/ 175975 w 229940"/>
                <a:gd name="connsiteY1" fmla="*/ 236593 h 243897"/>
                <a:gd name="connsiteX2" fmla="*/ 152799 w 229940"/>
                <a:gd name="connsiteY2" fmla="*/ 237011 h 243897"/>
                <a:gd name="connsiteX3" fmla="*/ 117597 w 229940"/>
                <a:gd name="connsiteY3" fmla="*/ 212582 h 243897"/>
                <a:gd name="connsiteX4" fmla="*/ 10486 w 229940"/>
                <a:gd name="connsiteY4" fmla="*/ 170323 h 243897"/>
                <a:gd name="connsiteX5" fmla="*/ 9985 w 229940"/>
                <a:gd name="connsiteY5" fmla="*/ 123554 h 243897"/>
                <a:gd name="connsiteX6" fmla="*/ 46900 w 229940"/>
                <a:gd name="connsiteY6" fmla="*/ 47971 h 243897"/>
                <a:gd name="connsiteX7" fmla="*/ 117597 w 229940"/>
                <a:gd name="connsiteY7" fmla="*/ 158 h 243897"/>
                <a:gd name="connsiteX8" fmla="*/ 207962 w 229940"/>
                <a:gd name="connsiteY8" fmla="*/ 39118 h 243897"/>
                <a:gd name="connsiteX9" fmla="*/ 220823 w 229940"/>
                <a:gd name="connsiteY9" fmla="*/ 148400 h 2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940" h="243897">
                  <a:moveTo>
                    <a:pt x="220823" y="148400"/>
                  </a:moveTo>
                  <a:cubicBezTo>
                    <a:pt x="215729" y="176169"/>
                    <a:pt x="191801" y="217259"/>
                    <a:pt x="175975" y="236593"/>
                  </a:cubicBezTo>
                  <a:cubicBezTo>
                    <a:pt x="168124" y="246156"/>
                    <a:pt x="160566" y="246365"/>
                    <a:pt x="152799" y="237011"/>
                  </a:cubicBezTo>
                  <a:cubicBezTo>
                    <a:pt x="146744" y="229703"/>
                    <a:pt x="124988" y="217218"/>
                    <a:pt x="117597" y="212582"/>
                  </a:cubicBezTo>
                  <a:cubicBezTo>
                    <a:pt x="89660" y="194960"/>
                    <a:pt x="43392" y="175501"/>
                    <a:pt x="10486" y="170323"/>
                  </a:cubicBezTo>
                  <a:cubicBezTo>
                    <a:pt x="-8556" y="162765"/>
                    <a:pt x="2761" y="136875"/>
                    <a:pt x="9985" y="123554"/>
                  </a:cubicBezTo>
                  <a:cubicBezTo>
                    <a:pt x="21761" y="101839"/>
                    <a:pt x="33077" y="71147"/>
                    <a:pt x="46900" y="47971"/>
                  </a:cubicBezTo>
                  <a:cubicBezTo>
                    <a:pt x="67236" y="11933"/>
                    <a:pt x="82478" y="158"/>
                    <a:pt x="117597" y="158"/>
                  </a:cubicBezTo>
                  <a:cubicBezTo>
                    <a:pt x="139770" y="-2097"/>
                    <a:pt x="192427" y="20285"/>
                    <a:pt x="207962" y="39118"/>
                  </a:cubicBezTo>
                  <a:cubicBezTo>
                    <a:pt x="244417" y="84217"/>
                    <a:pt x="225625" y="122217"/>
                    <a:pt x="220823" y="148400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3734568-49AC-479F-B037-8EFCAFEF2FD1}"/>
              </a:ext>
            </a:extLst>
          </p:cNvPr>
          <p:cNvGrpSpPr/>
          <p:nvPr/>
        </p:nvGrpSpPr>
        <p:grpSpPr>
          <a:xfrm>
            <a:off x="1987129" y="3461762"/>
            <a:ext cx="2422113" cy="3396239"/>
            <a:chOff x="1987129" y="3461762"/>
            <a:chExt cx="2422113" cy="3396239"/>
          </a:xfrm>
        </p:grpSpPr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6C8735F5-CD2B-4A15-894D-48B836F502A2}"/>
                </a:ext>
              </a:extLst>
            </p:cNvPr>
            <p:cNvSpPr/>
            <p:nvPr/>
          </p:nvSpPr>
          <p:spPr>
            <a:xfrm>
              <a:off x="1987129" y="3461762"/>
              <a:ext cx="2186038" cy="2974771"/>
            </a:xfrm>
            <a:custGeom>
              <a:avLst/>
              <a:gdLst>
                <a:gd name="connsiteX0" fmla="*/ 1575939 w 1578449"/>
                <a:gd name="connsiteY0" fmla="*/ 1966523 h 2147961"/>
                <a:gd name="connsiteX1" fmla="*/ 1492881 w 1578449"/>
                <a:gd name="connsiteY1" fmla="*/ 1655841 h 2147961"/>
                <a:gd name="connsiteX2" fmla="*/ 1484905 w 1578449"/>
                <a:gd name="connsiteY2" fmla="*/ 1609238 h 2147961"/>
                <a:gd name="connsiteX3" fmla="*/ 1472044 w 1578449"/>
                <a:gd name="connsiteY3" fmla="*/ 1556080 h 2147961"/>
                <a:gd name="connsiteX4" fmla="*/ 1470958 w 1578449"/>
                <a:gd name="connsiteY4" fmla="*/ 1539418 h 2147961"/>
                <a:gd name="connsiteX5" fmla="*/ 1523490 w 1578449"/>
                <a:gd name="connsiteY5" fmla="*/ 1442873 h 2147961"/>
                <a:gd name="connsiteX6" fmla="*/ 1529378 w 1578449"/>
                <a:gd name="connsiteY6" fmla="*/ 1326117 h 2147961"/>
                <a:gd name="connsiteX7" fmla="*/ 1510670 w 1578449"/>
                <a:gd name="connsiteY7" fmla="*/ 1127973 h 2147961"/>
                <a:gd name="connsiteX8" fmla="*/ 1403393 w 1578449"/>
                <a:gd name="connsiteY8" fmla="*/ 688174 h 2147961"/>
                <a:gd name="connsiteX9" fmla="*/ 1398841 w 1578449"/>
                <a:gd name="connsiteY9" fmla="*/ 675438 h 2147961"/>
                <a:gd name="connsiteX10" fmla="*/ 1337206 w 1578449"/>
                <a:gd name="connsiteY10" fmla="*/ 631341 h 2147961"/>
                <a:gd name="connsiteX11" fmla="*/ 1278619 w 1578449"/>
                <a:gd name="connsiteY11" fmla="*/ 609042 h 2147961"/>
                <a:gd name="connsiteX12" fmla="*/ 1249597 w 1578449"/>
                <a:gd name="connsiteY12" fmla="*/ 610671 h 2147961"/>
                <a:gd name="connsiteX13" fmla="*/ 1227256 w 1578449"/>
                <a:gd name="connsiteY13" fmla="*/ 616350 h 2147961"/>
                <a:gd name="connsiteX14" fmla="*/ 1153010 w 1578449"/>
                <a:gd name="connsiteY14" fmla="*/ 596055 h 2147961"/>
                <a:gd name="connsiteX15" fmla="*/ 1055128 w 1578449"/>
                <a:gd name="connsiteY15" fmla="*/ 608750 h 2147961"/>
                <a:gd name="connsiteX16" fmla="*/ 997126 w 1578449"/>
                <a:gd name="connsiteY16" fmla="*/ 644912 h 2147961"/>
                <a:gd name="connsiteX17" fmla="*/ 984264 w 1578449"/>
                <a:gd name="connsiteY17" fmla="*/ 646124 h 2147961"/>
                <a:gd name="connsiteX18" fmla="*/ 917743 w 1578449"/>
                <a:gd name="connsiteY18" fmla="*/ 615181 h 2147961"/>
                <a:gd name="connsiteX19" fmla="*/ 838193 w 1578449"/>
                <a:gd name="connsiteY19" fmla="*/ 610545 h 2147961"/>
                <a:gd name="connsiteX20" fmla="*/ 827963 w 1578449"/>
                <a:gd name="connsiteY20" fmla="*/ 614596 h 2147961"/>
                <a:gd name="connsiteX21" fmla="*/ 753299 w 1578449"/>
                <a:gd name="connsiteY21" fmla="*/ 678110 h 2147961"/>
                <a:gd name="connsiteX22" fmla="*/ 743444 w 1578449"/>
                <a:gd name="connsiteY22" fmla="*/ 675688 h 2147961"/>
                <a:gd name="connsiteX23" fmla="*/ 608021 w 1578449"/>
                <a:gd name="connsiteY23" fmla="*/ 279151 h 2147961"/>
                <a:gd name="connsiteX24" fmla="*/ 479698 w 1578449"/>
                <a:gd name="connsiteY24" fmla="*/ 48979 h 2147961"/>
                <a:gd name="connsiteX25" fmla="*/ 396766 w 1578449"/>
                <a:gd name="connsiteY25" fmla="*/ 497 h 2147961"/>
                <a:gd name="connsiteX26" fmla="*/ 306108 w 1578449"/>
                <a:gd name="connsiteY26" fmla="*/ 27682 h 2147961"/>
                <a:gd name="connsiteX27" fmla="*/ 268776 w 1578449"/>
                <a:gd name="connsiteY27" fmla="*/ 187784 h 2147961"/>
                <a:gd name="connsiteX28" fmla="*/ 403447 w 1578449"/>
                <a:gd name="connsiteY28" fmla="*/ 699282 h 2147961"/>
                <a:gd name="connsiteX29" fmla="*/ 412049 w 1578449"/>
                <a:gd name="connsiteY29" fmla="*/ 763548 h 2147961"/>
                <a:gd name="connsiteX30" fmla="*/ 418564 w 1578449"/>
                <a:gd name="connsiteY30" fmla="*/ 836041 h 2147961"/>
                <a:gd name="connsiteX31" fmla="*/ 470720 w 1578449"/>
                <a:gd name="connsiteY31" fmla="*/ 1129978 h 2147961"/>
                <a:gd name="connsiteX32" fmla="*/ 420526 w 1578449"/>
                <a:gd name="connsiteY32" fmla="*/ 1051180 h 2147961"/>
                <a:gd name="connsiteX33" fmla="*/ 352961 w 1578449"/>
                <a:gd name="connsiteY33" fmla="*/ 960773 h 2147961"/>
                <a:gd name="connsiteX34" fmla="*/ 141079 w 1578449"/>
                <a:gd name="connsiteY34" fmla="*/ 891997 h 2147961"/>
                <a:gd name="connsiteX35" fmla="*/ 55308 w 1578449"/>
                <a:gd name="connsiteY35" fmla="*/ 900849 h 2147961"/>
                <a:gd name="connsiteX36" fmla="*/ 5156 w 1578449"/>
                <a:gd name="connsiteY36" fmla="*/ 954300 h 2147961"/>
                <a:gd name="connsiteX37" fmla="*/ 2483 w 1578449"/>
                <a:gd name="connsiteY37" fmla="*/ 997061 h 2147961"/>
                <a:gd name="connsiteX38" fmla="*/ 122664 w 1578449"/>
                <a:gd name="connsiteY38" fmla="*/ 1178250 h 2147961"/>
                <a:gd name="connsiteX39" fmla="*/ 173233 w 1578449"/>
                <a:gd name="connsiteY39" fmla="*/ 1247110 h 2147961"/>
                <a:gd name="connsiteX40" fmla="*/ 254620 w 1578449"/>
                <a:gd name="connsiteY40" fmla="*/ 1428801 h 2147961"/>
                <a:gd name="connsiteX41" fmla="*/ 313124 w 1578449"/>
                <a:gd name="connsiteY41" fmla="*/ 1488557 h 2147961"/>
                <a:gd name="connsiteX42" fmla="*/ 380438 w 1578449"/>
                <a:gd name="connsiteY42" fmla="*/ 1516075 h 2147961"/>
                <a:gd name="connsiteX43" fmla="*/ 491599 w 1578449"/>
                <a:gd name="connsiteY43" fmla="*/ 1573159 h 2147961"/>
                <a:gd name="connsiteX44" fmla="*/ 831220 w 1578449"/>
                <a:gd name="connsiteY44" fmla="*/ 1742865 h 2147961"/>
                <a:gd name="connsiteX45" fmla="*/ 943174 w 1578449"/>
                <a:gd name="connsiteY45" fmla="*/ 2126791 h 2147961"/>
                <a:gd name="connsiteX46" fmla="*/ 964596 w 1578449"/>
                <a:gd name="connsiteY46" fmla="*/ 2146376 h 2147961"/>
                <a:gd name="connsiteX47" fmla="*/ 1165663 w 1578449"/>
                <a:gd name="connsiteY47" fmla="*/ 2142952 h 2147961"/>
                <a:gd name="connsiteX48" fmla="*/ 1447991 w 1578449"/>
                <a:gd name="connsiteY48" fmla="*/ 2070418 h 2147961"/>
                <a:gd name="connsiteX49" fmla="*/ 1569257 w 1578449"/>
                <a:gd name="connsiteY49" fmla="*/ 1996505 h 2147961"/>
                <a:gd name="connsiteX50" fmla="*/ 1575939 w 1578449"/>
                <a:gd name="connsiteY50" fmla="*/ 1966523 h 2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8449" h="2147961">
                  <a:moveTo>
                    <a:pt x="1575939" y="1966523"/>
                  </a:moveTo>
                  <a:cubicBezTo>
                    <a:pt x="1571763" y="1955874"/>
                    <a:pt x="1491503" y="1681230"/>
                    <a:pt x="1492881" y="1655841"/>
                  </a:cubicBezTo>
                  <a:cubicBezTo>
                    <a:pt x="1493424" y="1646195"/>
                    <a:pt x="1488956" y="1614917"/>
                    <a:pt x="1484905" y="1609238"/>
                  </a:cubicBezTo>
                  <a:cubicBezTo>
                    <a:pt x="1473839" y="1593871"/>
                    <a:pt x="1486826" y="1568524"/>
                    <a:pt x="1472044" y="1556080"/>
                  </a:cubicBezTo>
                  <a:cubicBezTo>
                    <a:pt x="1465404" y="1550526"/>
                    <a:pt x="1465655" y="1543469"/>
                    <a:pt x="1470958" y="1539418"/>
                  </a:cubicBezTo>
                  <a:cubicBezTo>
                    <a:pt x="1490209" y="1524719"/>
                    <a:pt x="1519606" y="1463251"/>
                    <a:pt x="1523490" y="1442873"/>
                  </a:cubicBezTo>
                  <a:cubicBezTo>
                    <a:pt x="1530839" y="1404121"/>
                    <a:pt x="1529086" y="1364994"/>
                    <a:pt x="1529378" y="1326117"/>
                  </a:cubicBezTo>
                  <a:cubicBezTo>
                    <a:pt x="1529629" y="1293211"/>
                    <a:pt x="1516809" y="1160754"/>
                    <a:pt x="1510670" y="1127973"/>
                  </a:cubicBezTo>
                  <a:cubicBezTo>
                    <a:pt x="1502778" y="1085881"/>
                    <a:pt x="1414417" y="722166"/>
                    <a:pt x="1403393" y="688174"/>
                  </a:cubicBezTo>
                  <a:cubicBezTo>
                    <a:pt x="1402015" y="683957"/>
                    <a:pt x="1402224" y="679238"/>
                    <a:pt x="1398841" y="675438"/>
                  </a:cubicBezTo>
                  <a:cubicBezTo>
                    <a:pt x="1381512" y="656187"/>
                    <a:pt x="1361551" y="640820"/>
                    <a:pt x="1337206" y="631341"/>
                  </a:cubicBezTo>
                  <a:cubicBezTo>
                    <a:pt x="1317747" y="623741"/>
                    <a:pt x="1298371" y="615932"/>
                    <a:pt x="1278619" y="609042"/>
                  </a:cubicBezTo>
                  <a:cubicBezTo>
                    <a:pt x="1267971" y="605326"/>
                    <a:pt x="1259285" y="604908"/>
                    <a:pt x="1249597" y="610671"/>
                  </a:cubicBezTo>
                  <a:cubicBezTo>
                    <a:pt x="1242957" y="614638"/>
                    <a:pt x="1236401" y="619398"/>
                    <a:pt x="1227256" y="616350"/>
                  </a:cubicBezTo>
                  <a:cubicBezTo>
                    <a:pt x="1202911" y="608249"/>
                    <a:pt x="1178984" y="598435"/>
                    <a:pt x="1153010" y="596055"/>
                  </a:cubicBezTo>
                  <a:cubicBezTo>
                    <a:pt x="1119353" y="592923"/>
                    <a:pt x="1085821" y="591545"/>
                    <a:pt x="1055128" y="608750"/>
                  </a:cubicBezTo>
                  <a:cubicBezTo>
                    <a:pt x="1035293" y="619857"/>
                    <a:pt x="1015207" y="630840"/>
                    <a:pt x="997126" y="644912"/>
                  </a:cubicBezTo>
                  <a:cubicBezTo>
                    <a:pt x="993284" y="647877"/>
                    <a:pt x="989818" y="650926"/>
                    <a:pt x="984264" y="646124"/>
                  </a:cubicBezTo>
                  <a:cubicBezTo>
                    <a:pt x="965097" y="629545"/>
                    <a:pt x="941462" y="622071"/>
                    <a:pt x="917743" y="615181"/>
                  </a:cubicBezTo>
                  <a:cubicBezTo>
                    <a:pt x="891644" y="607622"/>
                    <a:pt x="864752" y="611464"/>
                    <a:pt x="838193" y="610545"/>
                  </a:cubicBezTo>
                  <a:cubicBezTo>
                    <a:pt x="834059" y="610420"/>
                    <a:pt x="831220" y="612383"/>
                    <a:pt x="827963" y="614596"/>
                  </a:cubicBezTo>
                  <a:cubicBezTo>
                    <a:pt x="800569" y="632886"/>
                    <a:pt x="777059" y="655603"/>
                    <a:pt x="753299" y="678110"/>
                  </a:cubicBezTo>
                  <a:cubicBezTo>
                    <a:pt x="748288" y="682871"/>
                    <a:pt x="746075" y="685126"/>
                    <a:pt x="743444" y="675688"/>
                  </a:cubicBezTo>
                  <a:cubicBezTo>
                    <a:pt x="736679" y="651510"/>
                    <a:pt x="609817" y="286041"/>
                    <a:pt x="608021" y="279151"/>
                  </a:cubicBezTo>
                  <a:cubicBezTo>
                    <a:pt x="591694" y="239648"/>
                    <a:pt x="508135" y="83095"/>
                    <a:pt x="479698" y="48979"/>
                  </a:cubicBezTo>
                  <a:cubicBezTo>
                    <a:pt x="459362" y="24550"/>
                    <a:pt x="423241" y="3713"/>
                    <a:pt x="396766" y="497"/>
                  </a:cubicBezTo>
                  <a:cubicBezTo>
                    <a:pt x="368036" y="-2968"/>
                    <a:pt x="330829" y="12273"/>
                    <a:pt x="306108" y="27682"/>
                  </a:cubicBezTo>
                  <a:cubicBezTo>
                    <a:pt x="265979" y="52737"/>
                    <a:pt x="255790" y="131243"/>
                    <a:pt x="268776" y="187784"/>
                  </a:cubicBezTo>
                  <a:cubicBezTo>
                    <a:pt x="268860" y="191208"/>
                    <a:pt x="392465" y="651302"/>
                    <a:pt x="403447" y="699282"/>
                  </a:cubicBezTo>
                  <a:cubicBezTo>
                    <a:pt x="408291" y="720370"/>
                    <a:pt x="413594" y="741667"/>
                    <a:pt x="412049" y="763548"/>
                  </a:cubicBezTo>
                  <a:cubicBezTo>
                    <a:pt x="411340" y="773486"/>
                    <a:pt x="416685" y="821717"/>
                    <a:pt x="418564" y="836041"/>
                  </a:cubicBezTo>
                  <a:cubicBezTo>
                    <a:pt x="420025" y="858548"/>
                    <a:pt x="473476" y="1124173"/>
                    <a:pt x="470720" y="1129978"/>
                  </a:cubicBezTo>
                  <a:cubicBezTo>
                    <a:pt x="451010" y="1104630"/>
                    <a:pt x="434181" y="1078991"/>
                    <a:pt x="420526" y="1051180"/>
                  </a:cubicBezTo>
                  <a:cubicBezTo>
                    <a:pt x="407748" y="1025122"/>
                    <a:pt x="358223" y="965074"/>
                    <a:pt x="352961" y="960773"/>
                  </a:cubicBezTo>
                  <a:cubicBezTo>
                    <a:pt x="288194" y="907740"/>
                    <a:pt x="170394" y="893124"/>
                    <a:pt x="141079" y="891997"/>
                  </a:cubicBezTo>
                  <a:cubicBezTo>
                    <a:pt x="112141" y="890869"/>
                    <a:pt x="83202" y="891036"/>
                    <a:pt x="55308" y="900849"/>
                  </a:cubicBezTo>
                  <a:cubicBezTo>
                    <a:pt x="33468" y="912375"/>
                    <a:pt x="9749" y="940979"/>
                    <a:pt x="5156" y="954300"/>
                  </a:cubicBezTo>
                  <a:cubicBezTo>
                    <a:pt x="688" y="967245"/>
                    <a:pt x="-2402" y="982320"/>
                    <a:pt x="2483" y="997061"/>
                  </a:cubicBezTo>
                  <a:cubicBezTo>
                    <a:pt x="25659" y="1067048"/>
                    <a:pt x="102035" y="1152485"/>
                    <a:pt x="122664" y="1178250"/>
                  </a:cubicBezTo>
                  <a:cubicBezTo>
                    <a:pt x="137655" y="1196958"/>
                    <a:pt x="160789" y="1226523"/>
                    <a:pt x="173233" y="1247110"/>
                  </a:cubicBezTo>
                  <a:cubicBezTo>
                    <a:pt x="177409" y="1254000"/>
                    <a:pt x="244891" y="1414895"/>
                    <a:pt x="254620" y="1428801"/>
                  </a:cubicBezTo>
                  <a:cubicBezTo>
                    <a:pt x="270781" y="1451976"/>
                    <a:pt x="287484" y="1474943"/>
                    <a:pt x="313124" y="1488557"/>
                  </a:cubicBezTo>
                  <a:cubicBezTo>
                    <a:pt x="334588" y="1499957"/>
                    <a:pt x="357889" y="1507181"/>
                    <a:pt x="380438" y="1516075"/>
                  </a:cubicBezTo>
                  <a:cubicBezTo>
                    <a:pt x="419232" y="1531359"/>
                    <a:pt x="455520" y="1551862"/>
                    <a:pt x="491599" y="1573159"/>
                  </a:cubicBezTo>
                  <a:cubicBezTo>
                    <a:pt x="529975" y="1595876"/>
                    <a:pt x="802365" y="1667157"/>
                    <a:pt x="831220" y="1742865"/>
                  </a:cubicBezTo>
                  <a:cubicBezTo>
                    <a:pt x="851849" y="1797068"/>
                    <a:pt x="937161" y="2105996"/>
                    <a:pt x="943174" y="2126791"/>
                  </a:cubicBezTo>
                  <a:cubicBezTo>
                    <a:pt x="946348" y="2137816"/>
                    <a:pt x="953530" y="2144998"/>
                    <a:pt x="964596" y="2146376"/>
                  </a:cubicBezTo>
                  <a:cubicBezTo>
                    <a:pt x="983805" y="2148715"/>
                    <a:pt x="1118016" y="2149132"/>
                    <a:pt x="1165663" y="2142952"/>
                  </a:cubicBezTo>
                  <a:cubicBezTo>
                    <a:pt x="1207504" y="2137523"/>
                    <a:pt x="1397422" y="2093552"/>
                    <a:pt x="1447991" y="2070418"/>
                  </a:cubicBezTo>
                  <a:cubicBezTo>
                    <a:pt x="1491253" y="2050666"/>
                    <a:pt x="1533345" y="2028534"/>
                    <a:pt x="1569257" y="1996505"/>
                  </a:cubicBezTo>
                  <a:cubicBezTo>
                    <a:pt x="1578653" y="1988321"/>
                    <a:pt x="1580783" y="1978883"/>
                    <a:pt x="1575939" y="1966523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78938BF-9FB4-439E-86BB-F40EE2A90172}"/>
                </a:ext>
              </a:extLst>
            </p:cNvPr>
            <p:cNvSpPr/>
            <p:nvPr/>
          </p:nvSpPr>
          <p:spPr>
            <a:xfrm>
              <a:off x="3204323" y="6136188"/>
              <a:ext cx="1204919" cy="721813"/>
            </a:xfrm>
            <a:custGeom>
              <a:avLst/>
              <a:gdLst>
                <a:gd name="connsiteX0" fmla="*/ 972693 w 1204919"/>
                <a:gd name="connsiteY0" fmla="*/ 585 h 721813"/>
                <a:gd name="connsiteX1" fmla="*/ 1034884 w 1204919"/>
                <a:gd name="connsiteY1" fmla="*/ 28016 h 721813"/>
                <a:gd name="connsiteX2" fmla="*/ 1054836 w 1204919"/>
                <a:gd name="connsiteY2" fmla="*/ 68209 h 721813"/>
                <a:gd name="connsiteX3" fmla="*/ 1061255 w 1204919"/>
                <a:gd name="connsiteY3" fmla="*/ 243673 h 721813"/>
                <a:gd name="connsiteX4" fmla="*/ 1172171 w 1204919"/>
                <a:gd name="connsiteY4" fmla="*/ 614815 h 721813"/>
                <a:gd name="connsiteX5" fmla="*/ 1204919 w 1204919"/>
                <a:gd name="connsiteY5" fmla="*/ 721813 h 721813"/>
                <a:gd name="connsiteX6" fmla="*/ 122284 w 1204919"/>
                <a:gd name="connsiteY6" fmla="*/ 721813 h 721813"/>
                <a:gd name="connsiteX7" fmla="*/ 112598 w 1204919"/>
                <a:gd name="connsiteY7" fmla="*/ 670785 h 721813"/>
                <a:gd name="connsiteX8" fmla="*/ 62143 w 1204919"/>
                <a:gd name="connsiteY8" fmla="*/ 416186 h 721813"/>
                <a:gd name="connsiteX9" fmla="*/ 61160 w 1204919"/>
                <a:gd name="connsiteY9" fmla="*/ 413180 h 721813"/>
                <a:gd name="connsiteX10" fmla="*/ 16803 w 1204919"/>
                <a:gd name="connsiteY10" fmla="*/ 324753 h 721813"/>
                <a:gd name="connsiteX11" fmla="*/ 4080 w 1204919"/>
                <a:gd name="connsiteY11" fmla="*/ 260849 h 721813"/>
                <a:gd name="connsiteX12" fmla="*/ 23570 w 1204919"/>
                <a:gd name="connsiteY12" fmla="*/ 209320 h 721813"/>
                <a:gd name="connsiteX13" fmla="*/ 63589 w 1204919"/>
                <a:gd name="connsiteY13" fmla="*/ 185031 h 721813"/>
                <a:gd name="connsiteX14" fmla="*/ 93026 w 1204919"/>
                <a:gd name="connsiteY14" fmla="*/ 269466 h 721813"/>
                <a:gd name="connsiteX15" fmla="*/ 124429 w 1204919"/>
                <a:gd name="connsiteY15" fmla="*/ 294450 h 721813"/>
                <a:gd name="connsiteX16" fmla="*/ 951084 w 1204919"/>
                <a:gd name="connsiteY16" fmla="*/ 90127 h 721813"/>
                <a:gd name="connsiteX17" fmla="*/ 960916 w 1204919"/>
                <a:gd name="connsiteY17" fmla="*/ 50455 h 721813"/>
                <a:gd name="connsiteX18" fmla="*/ 952415 w 1204919"/>
                <a:gd name="connsiteY18" fmla="*/ 3669 h 721813"/>
                <a:gd name="connsiteX19" fmla="*/ 972693 w 1204919"/>
                <a:gd name="connsiteY19" fmla="*/ 585 h 7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919" h="721813">
                  <a:moveTo>
                    <a:pt x="972693" y="585"/>
                  </a:moveTo>
                  <a:cubicBezTo>
                    <a:pt x="997376" y="4312"/>
                    <a:pt x="1030980" y="24719"/>
                    <a:pt x="1034884" y="28016"/>
                  </a:cubicBezTo>
                  <a:cubicBezTo>
                    <a:pt x="1047376" y="38483"/>
                    <a:pt x="1053795" y="49992"/>
                    <a:pt x="1054836" y="68209"/>
                  </a:cubicBezTo>
                  <a:cubicBezTo>
                    <a:pt x="1058074" y="126678"/>
                    <a:pt x="1059578" y="185146"/>
                    <a:pt x="1061255" y="243673"/>
                  </a:cubicBezTo>
                  <a:cubicBezTo>
                    <a:pt x="1061494" y="252044"/>
                    <a:pt x="1110065" y="411789"/>
                    <a:pt x="1172171" y="614815"/>
                  </a:cubicBezTo>
                  <a:lnTo>
                    <a:pt x="1204919" y="721813"/>
                  </a:lnTo>
                  <a:lnTo>
                    <a:pt x="122284" y="721813"/>
                  </a:lnTo>
                  <a:lnTo>
                    <a:pt x="112598" y="670785"/>
                  </a:lnTo>
                  <a:cubicBezTo>
                    <a:pt x="86002" y="531045"/>
                    <a:pt x="65740" y="426813"/>
                    <a:pt x="62143" y="416186"/>
                  </a:cubicBezTo>
                  <a:cubicBezTo>
                    <a:pt x="61797" y="415203"/>
                    <a:pt x="61103" y="414162"/>
                    <a:pt x="61160" y="413180"/>
                  </a:cubicBezTo>
                  <a:cubicBezTo>
                    <a:pt x="52486" y="369863"/>
                    <a:pt x="38490" y="349969"/>
                    <a:pt x="16803" y="324753"/>
                  </a:cubicBezTo>
                  <a:cubicBezTo>
                    <a:pt x="-662" y="304455"/>
                    <a:pt x="-3785" y="284271"/>
                    <a:pt x="4080" y="260849"/>
                  </a:cubicBezTo>
                  <a:cubicBezTo>
                    <a:pt x="9922" y="243442"/>
                    <a:pt x="17035" y="226439"/>
                    <a:pt x="23570" y="209320"/>
                  </a:cubicBezTo>
                  <a:cubicBezTo>
                    <a:pt x="31146" y="189368"/>
                    <a:pt x="46992" y="187633"/>
                    <a:pt x="63589" y="185031"/>
                  </a:cubicBezTo>
                  <a:cubicBezTo>
                    <a:pt x="70414" y="188963"/>
                    <a:pt x="85450" y="247490"/>
                    <a:pt x="93026" y="269466"/>
                  </a:cubicBezTo>
                  <a:cubicBezTo>
                    <a:pt x="98174" y="284387"/>
                    <a:pt x="108410" y="293004"/>
                    <a:pt x="124429" y="294450"/>
                  </a:cubicBezTo>
                  <a:cubicBezTo>
                    <a:pt x="383287" y="317872"/>
                    <a:pt x="792450" y="225341"/>
                    <a:pt x="951084" y="90127"/>
                  </a:cubicBezTo>
                  <a:cubicBezTo>
                    <a:pt x="964791" y="78445"/>
                    <a:pt x="966120" y="65607"/>
                    <a:pt x="960916" y="50455"/>
                  </a:cubicBezTo>
                  <a:cubicBezTo>
                    <a:pt x="957445" y="40450"/>
                    <a:pt x="947615" y="8932"/>
                    <a:pt x="952415" y="3669"/>
                  </a:cubicBezTo>
                  <a:cubicBezTo>
                    <a:pt x="957230" y="-47"/>
                    <a:pt x="964466" y="-658"/>
                    <a:pt x="972693" y="585"/>
                  </a:cubicBezTo>
                  <a:close/>
                </a:path>
              </a:pathLst>
            </a:custGeom>
            <a:solidFill>
              <a:srgbClr val="CCB8D7"/>
            </a:solidFill>
            <a:ln w="417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CF5B77E-689A-45F7-81E5-23B323986805}"/>
                </a:ext>
              </a:extLst>
            </p:cNvPr>
            <p:cNvSpPr/>
            <p:nvPr/>
          </p:nvSpPr>
          <p:spPr>
            <a:xfrm>
              <a:off x="1995496" y="4803216"/>
              <a:ext cx="317118" cy="301499"/>
            </a:xfrm>
            <a:custGeom>
              <a:avLst/>
              <a:gdLst>
                <a:gd name="connsiteX0" fmla="*/ 7008 w 228978"/>
                <a:gd name="connsiteY0" fmla="*/ 64906 h 217700"/>
                <a:gd name="connsiteX1" fmla="*/ 58997 w 228978"/>
                <a:gd name="connsiteY1" fmla="*/ 55 h 217700"/>
                <a:gd name="connsiteX2" fmla="*/ 148318 w 228978"/>
                <a:gd name="connsiteY2" fmla="*/ 28660 h 217700"/>
                <a:gd name="connsiteX3" fmla="*/ 224402 w 228978"/>
                <a:gd name="connsiteY3" fmla="*/ 124829 h 217700"/>
                <a:gd name="connsiteX4" fmla="*/ 221521 w 228978"/>
                <a:gd name="connsiteY4" fmla="*/ 144915 h 217700"/>
                <a:gd name="connsiteX5" fmla="*/ 122679 w 228978"/>
                <a:gd name="connsiteY5" fmla="*/ 217700 h 217700"/>
                <a:gd name="connsiteX6" fmla="*/ 7008 w 228978"/>
                <a:gd name="connsiteY6" fmla="*/ 64906 h 2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217700">
                  <a:moveTo>
                    <a:pt x="7008" y="64906"/>
                  </a:moveTo>
                  <a:cubicBezTo>
                    <a:pt x="-14623" y="17343"/>
                    <a:pt x="16946" y="1141"/>
                    <a:pt x="58997" y="55"/>
                  </a:cubicBezTo>
                  <a:cubicBezTo>
                    <a:pt x="91527" y="-822"/>
                    <a:pt x="122428" y="8699"/>
                    <a:pt x="148318" y="28660"/>
                  </a:cubicBezTo>
                  <a:cubicBezTo>
                    <a:pt x="170826" y="46031"/>
                    <a:pt x="217011" y="114098"/>
                    <a:pt x="224402" y="124829"/>
                  </a:cubicBezTo>
                  <a:cubicBezTo>
                    <a:pt x="231710" y="135394"/>
                    <a:pt x="229914" y="137733"/>
                    <a:pt x="221521" y="144915"/>
                  </a:cubicBezTo>
                  <a:cubicBezTo>
                    <a:pt x="199013" y="168634"/>
                    <a:pt x="137336" y="214109"/>
                    <a:pt x="122679" y="217700"/>
                  </a:cubicBezTo>
                  <a:cubicBezTo>
                    <a:pt x="97791" y="189847"/>
                    <a:pt x="12019" y="80357"/>
                    <a:pt x="7008" y="64906"/>
                  </a:cubicBez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E2CC501C-AD4D-41F9-B143-E8CFA6638928}"/>
                </a:ext>
              </a:extLst>
            </p:cNvPr>
            <p:cNvSpPr/>
            <p:nvPr/>
          </p:nvSpPr>
          <p:spPr>
            <a:xfrm>
              <a:off x="2374819" y="3499803"/>
              <a:ext cx="309814" cy="324484"/>
            </a:xfrm>
            <a:custGeom>
              <a:avLst/>
              <a:gdLst>
                <a:gd name="connsiteX0" fmla="*/ 187236 w 223704"/>
                <a:gd name="connsiteY0" fmla="*/ 55669 h 234297"/>
                <a:gd name="connsiteX1" fmla="*/ 223190 w 223704"/>
                <a:gd name="connsiteY1" fmla="*/ 139562 h 234297"/>
                <a:gd name="connsiteX2" fmla="*/ 209493 w 223704"/>
                <a:gd name="connsiteY2" fmla="*/ 157852 h 234297"/>
                <a:gd name="connsiteX3" fmla="*/ 170741 w 223704"/>
                <a:gd name="connsiteY3" fmla="*/ 171674 h 234297"/>
                <a:gd name="connsiteX4" fmla="*/ 75783 w 223704"/>
                <a:gd name="connsiteY4" fmla="*/ 231597 h 234297"/>
                <a:gd name="connsiteX5" fmla="*/ 42042 w 223704"/>
                <a:gd name="connsiteY5" fmla="*/ 205999 h 234297"/>
                <a:gd name="connsiteX6" fmla="*/ 10306 w 223704"/>
                <a:gd name="connsiteY6" fmla="*/ 135302 h 234297"/>
                <a:gd name="connsiteX7" fmla="*/ 15776 w 223704"/>
                <a:gd name="connsiteY7" fmla="*/ 43392 h 234297"/>
                <a:gd name="connsiteX8" fmla="*/ 99836 w 223704"/>
                <a:gd name="connsiteY8" fmla="*/ 423 h 234297"/>
                <a:gd name="connsiteX9" fmla="*/ 187236 w 223704"/>
                <a:gd name="connsiteY9" fmla="*/ 55669 h 23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04" h="234297">
                  <a:moveTo>
                    <a:pt x="187236" y="55669"/>
                  </a:moveTo>
                  <a:cubicBezTo>
                    <a:pt x="204733" y="84357"/>
                    <a:pt x="218931" y="116511"/>
                    <a:pt x="223190" y="139562"/>
                  </a:cubicBezTo>
                  <a:cubicBezTo>
                    <a:pt x="225320" y="150962"/>
                    <a:pt x="220852" y="156975"/>
                    <a:pt x="209493" y="157852"/>
                  </a:cubicBezTo>
                  <a:cubicBezTo>
                    <a:pt x="200599" y="158520"/>
                    <a:pt x="178509" y="168500"/>
                    <a:pt x="170741" y="171674"/>
                  </a:cubicBezTo>
                  <a:cubicBezTo>
                    <a:pt x="141260" y="183617"/>
                    <a:pt x="99376" y="208839"/>
                    <a:pt x="75783" y="231597"/>
                  </a:cubicBezTo>
                  <a:cubicBezTo>
                    <a:pt x="58871" y="242204"/>
                    <a:pt x="47178" y="219028"/>
                    <a:pt x="42042" y="205999"/>
                  </a:cubicBezTo>
                  <a:cubicBezTo>
                    <a:pt x="33649" y="184786"/>
                    <a:pt x="18491" y="158896"/>
                    <a:pt x="10306" y="135302"/>
                  </a:cubicBezTo>
                  <a:cubicBezTo>
                    <a:pt x="-3182" y="99474"/>
                    <a:pt x="-5437" y="70702"/>
                    <a:pt x="15776" y="43392"/>
                  </a:cubicBezTo>
                  <a:cubicBezTo>
                    <a:pt x="27594" y="24893"/>
                    <a:pt x="76952" y="2051"/>
                    <a:pt x="99836" y="423"/>
                  </a:cubicBezTo>
                  <a:cubicBezTo>
                    <a:pt x="148902" y="-4379"/>
                    <a:pt x="174625" y="32827"/>
                    <a:pt x="187236" y="55669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70FAB71-EC0A-477A-A2E0-E8B6F4F010FF}"/>
              </a:ext>
            </a:extLst>
          </p:cNvPr>
          <p:cNvSpPr/>
          <p:nvPr/>
        </p:nvSpPr>
        <p:spPr>
          <a:xfrm>
            <a:off x="2905960" y="2233352"/>
            <a:ext cx="501048" cy="14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9D2B8AF-B2C1-4891-8FD2-D05C1A229190}"/>
              </a:ext>
            </a:extLst>
          </p:cNvPr>
          <p:cNvSpPr/>
          <p:nvPr/>
        </p:nvSpPr>
        <p:spPr>
          <a:xfrm>
            <a:off x="2811872" y="2449197"/>
            <a:ext cx="501048" cy="14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CF0C976-4F1C-4812-9516-20A10AB3B3E2}"/>
              </a:ext>
            </a:extLst>
          </p:cNvPr>
          <p:cNvSpPr/>
          <p:nvPr/>
        </p:nvSpPr>
        <p:spPr>
          <a:xfrm>
            <a:off x="3051992" y="2652664"/>
            <a:ext cx="501048" cy="14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99A04B8-39AC-4F98-BBF9-39D8603E72A3}"/>
              </a:ext>
            </a:extLst>
          </p:cNvPr>
          <p:cNvGrpSpPr/>
          <p:nvPr/>
        </p:nvGrpSpPr>
        <p:grpSpPr>
          <a:xfrm>
            <a:off x="2048019" y="3521466"/>
            <a:ext cx="266637" cy="266637"/>
            <a:chOff x="2048019" y="3521466"/>
            <a:chExt cx="266637" cy="266637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27C09E26-B15D-40E3-A68E-A93A2169E9C3}"/>
                </a:ext>
              </a:extLst>
            </p:cNvPr>
            <p:cNvSpPr/>
            <p:nvPr/>
          </p:nvSpPr>
          <p:spPr>
            <a:xfrm>
              <a:off x="2048019" y="3521466"/>
              <a:ext cx="266637" cy="266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D133E752-942C-453B-A78C-013E73B557B3}"/>
                </a:ext>
              </a:extLst>
            </p:cNvPr>
            <p:cNvSpPr/>
            <p:nvPr/>
          </p:nvSpPr>
          <p:spPr>
            <a:xfrm>
              <a:off x="2082959" y="3556406"/>
              <a:ext cx="196757" cy="196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F1AA82F-A62A-49FE-AB60-9E3230A165FC}"/>
              </a:ext>
            </a:extLst>
          </p:cNvPr>
          <p:cNvGrpSpPr/>
          <p:nvPr/>
        </p:nvGrpSpPr>
        <p:grpSpPr>
          <a:xfrm>
            <a:off x="3593855" y="1911905"/>
            <a:ext cx="1690367" cy="1074583"/>
            <a:chOff x="804860" y="66635"/>
            <a:chExt cx="10584273" cy="6728526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D7D32427-29C4-4CE6-A3FE-73F07D771C70}"/>
                </a:ext>
              </a:extLst>
            </p:cNvPr>
            <p:cNvSpPr/>
            <p:nvPr/>
          </p:nvSpPr>
          <p:spPr>
            <a:xfrm>
              <a:off x="804860" y="66635"/>
              <a:ext cx="10584273" cy="6728526"/>
            </a:xfrm>
            <a:custGeom>
              <a:avLst/>
              <a:gdLst>
                <a:gd name="connsiteX0" fmla="*/ 10518745 w 10584273"/>
                <a:gd name="connsiteY0" fmla="*/ 2730762 h 6728526"/>
                <a:gd name="connsiteX1" fmla="*/ 10515030 w 10584273"/>
                <a:gd name="connsiteY1" fmla="*/ 2727809 h 6728526"/>
                <a:gd name="connsiteX2" fmla="*/ 10325863 w 10584273"/>
                <a:gd name="connsiteY2" fmla="*/ 2439773 h 6728526"/>
                <a:gd name="connsiteX3" fmla="*/ 10325863 w 10584273"/>
                <a:gd name="connsiteY3" fmla="*/ 2439773 h 6728526"/>
                <a:gd name="connsiteX4" fmla="*/ 10310433 w 10584273"/>
                <a:gd name="connsiteY4" fmla="*/ 2410817 h 6728526"/>
                <a:gd name="connsiteX5" fmla="*/ 9760555 w 10584273"/>
                <a:gd name="connsiteY5" fmla="*/ 1613955 h 6728526"/>
                <a:gd name="connsiteX6" fmla="*/ 9595677 w 10584273"/>
                <a:gd name="connsiteY6" fmla="*/ 1387832 h 6728526"/>
                <a:gd name="connsiteX7" fmla="*/ 9545386 w 10584273"/>
                <a:gd name="connsiteY7" fmla="*/ 1356304 h 6728526"/>
                <a:gd name="connsiteX8" fmla="*/ 9099330 w 10584273"/>
                <a:gd name="connsiteY8" fmla="*/ 1260006 h 6728526"/>
                <a:gd name="connsiteX9" fmla="*/ 9089614 w 10584273"/>
                <a:gd name="connsiteY9" fmla="*/ 1257434 h 6728526"/>
                <a:gd name="connsiteX10" fmla="*/ 9086566 w 10584273"/>
                <a:gd name="connsiteY10" fmla="*/ 1215048 h 6728526"/>
                <a:gd name="connsiteX11" fmla="*/ 9272399 w 10584273"/>
                <a:gd name="connsiteY11" fmla="*/ 729464 h 6728526"/>
                <a:gd name="connsiteX12" fmla="*/ 8992459 w 10584273"/>
                <a:gd name="connsiteY12" fmla="*/ 919392 h 6728526"/>
                <a:gd name="connsiteX13" fmla="*/ 8047865 w 10584273"/>
                <a:gd name="connsiteY13" fmla="*/ 1145992 h 6728526"/>
                <a:gd name="connsiteX14" fmla="*/ 6962586 w 10584273"/>
                <a:gd name="connsiteY14" fmla="*/ 1082365 h 6728526"/>
                <a:gd name="connsiteX15" fmla="*/ 6863051 w 10584273"/>
                <a:gd name="connsiteY15" fmla="*/ 1062648 h 6728526"/>
                <a:gd name="connsiteX16" fmla="*/ 6863051 w 10584273"/>
                <a:gd name="connsiteY16" fmla="*/ 1062648 h 6728526"/>
                <a:gd name="connsiteX17" fmla="*/ 6863051 w 10584273"/>
                <a:gd name="connsiteY17" fmla="*/ 1062648 h 6728526"/>
                <a:gd name="connsiteX18" fmla="*/ 6838761 w 10584273"/>
                <a:gd name="connsiteY18" fmla="*/ 1025882 h 6728526"/>
                <a:gd name="connsiteX19" fmla="*/ 6028660 w 10584273"/>
                <a:gd name="connsiteY19" fmla="*/ 738131 h 6728526"/>
                <a:gd name="connsiteX20" fmla="*/ 4798792 w 10584273"/>
                <a:gd name="connsiteY20" fmla="*/ 502102 h 6728526"/>
                <a:gd name="connsiteX21" fmla="*/ 4688969 w 10584273"/>
                <a:gd name="connsiteY21" fmla="*/ 549441 h 6728526"/>
                <a:gd name="connsiteX22" fmla="*/ 4688969 w 10584273"/>
                <a:gd name="connsiteY22" fmla="*/ 549441 h 6728526"/>
                <a:gd name="connsiteX23" fmla="*/ 4688969 w 10584273"/>
                <a:gd name="connsiteY23" fmla="*/ 549441 h 6728526"/>
                <a:gd name="connsiteX24" fmla="*/ 3098770 w 10584273"/>
                <a:gd name="connsiteY24" fmla="*/ 113958 h 6728526"/>
                <a:gd name="connsiteX25" fmla="*/ 2338389 w 10584273"/>
                <a:gd name="connsiteY25" fmla="*/ 134 h 6728526"/>
                <a:gd name="connsiteX26" fmla="*/ 2131983 w 10584273"/>
                <a:gd name="connsiteY26" fmla="*/ 87669 h 6728526"/>
                <a:gd name="connsiteX27" fmla="*/ 2018730 w 10584273"/>
                <a:gd name="connsiteY27" fmla="*/ 215971 h 6728526"/>
                <a:gd name="connsiteX28" fmla="*/ 2 w 10584273"/>
                <a:gd name="connsiteY28" fmla="*/ 3151862 h 6728526"/>
                <a:gd name="connsiteX29" fmla="*/ 12003 w 10584273"/>
                <a:gd name="connsiteY29" fmla="*/ 3152529 h 6728526"/>
                <a:gd name="connsiteX30" fmla="*/ 192 w 10584273"/>
                <a:gd name="connsiteY30" fmla="*/ 3155005 h 6728526"/>
                <a:gd name="connsiteX31" fmla="*/ 1859472 w 10584273"/>
                <a:gd name="connsiteY31" fmla="*/ 5049528 h 6728526"/>
                <a:gd name="connsiteX32" fmla="*/ 1987488 w 10584273"/>
                <a:gd name="connsiteY32" fmla="*/ 5098105 h 6728526"/>
                <a:gd name="connsiteX33" fmla="*/ 2076928 w 10584273"/>
                <a:gd name="connsiteY33" fmla="*/ 5087913 h 6728526"/>
                <a:gd name="connsiteX34" fmla="*/ 2758156 w 10584273"/>
                <a:gd name="connsiteY34" fmla="*/ 5139729 h 6728526"/>
                <a:gd name="connsiteX35" fmla="*/ 3834196 w 10584273"/>
                <a:gd name="connsiteY35" fmla="*/ 5397381 h 6728526"/>
                <a:gd name="connsiteX36" fmla="*/ 4033554 w 10584273"/>
                <a:gd name="connsiteY36" fmla="*/ 5523396 h 6728526"/>
                <a:gd name="connsiteX37" fmla="*/ 4360452 w 10584273"/>
                <a:gd name="connsiteY37" fmla="*/ 5638839 h 6728526"/>
                <a:gd name="connsiteX38" fmla="*/ 6034090 w 10584273"/>
                <a:gd name="connsiteY38" fmla="*/ 6108803 h 6728526"/>
                <a:gd name="connsiteX39" fmla="*/ 6034090 w 10584273"/>
                <a:gd name="connsiteY39" fmla="*/ 6108803 h 6728526"/>
                <a:gd name="connsiteX40" fmla="*/ 6412042 w 10584273"/>
                <a:gd name="connsiteY40" fmla="*/ 6235390 h 6728526"/>
                <a:gd name="connsiteX41" fmla="*/ 7935279 w 10584273"/>
                <a:gd name="connsiteY41" fmla="*/ 6671730 h 6728526"/>
                <a:gd name="connsiteX42" fmla="*/ 8505636 w 10584273"/>
                <a:gd name="connsiteY42" fmla="*/ 6722499 h 6728526"/>
                <a:gd name="connsiteX43" fmla="*/ 8576407 w 10584273"/>
                <a:gd name="connsiteY43" fmla="*/ 6680875 h 6728526"/>
                <a:gd name="connsiteX44" fmla="*/ 10531604 w 10584273"/>
                <a:gd name="connsiteY44" fmla="*/ 2985651 h 6728526"/>
                <a:gd name="connsiteX45" fmla="*/ 10518745 w 10584273"/>
                <a:gd name="connsiteY45" fmla="*/ 2730762 h 6728526"/>
                <a:gd name="connsiteX46" fmla="*/ 10249663 w 10584273"/>
                <a:gd name="connsiteY46" fmla="*/ 2496351 h 6728526"/>
                <a:gd name="connsiteX47" fmla="*/ 10249759 w 10584273"/>
                <a:gd name="connsiteY47" fmla="*/ 2494732 h 6728526"/>
                <a:gd name="connsiteX48" fmla="*/ 10250426 w 10584273"/>
                <a:gd name="connsiteY48" fmla="*/ 2495208 h 6728526"/>
                <a:gd name="connsiteX49" fmla="*/ 10249663 w 10584273"/>
                <a:gd name="connsiteY49" fmla="*/ 2496351 h 67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584273" h="6728526">
                  <a:moveTo>
                    <a:pt x="10518745" y="2730762"/>
                  </a:moveTo>
                  <a:cubicBezTo>
                    <a:pt x="10517888" y="2729523"/>
                    <a:pt x="10516268" y="2728856"/>
                    <a:pt x="10515030" y="2727809"/>
                  </a:cubicBezTo>
                  <a:cubicBezTo>
                    <a:pt x="10491123" y="2679898"/>
                    <a:pt x="10362630" y="2489398"/>
                    <a:pt x="10325863" y="2439773"/>
                  </a:cubicBezTo>
                  <a:lnTo>
                    <a:pt x="10325863" y="2439773"/>
                  </a:lnTo>
                  <a:cubicBezTo>
                    <a:pt x="10320721" y="2430057"/>
                    <a:pt x="10316529" y="2419770"/>
                    <a:pt x="10310433" y="2410817"/>
                  </a:cubicBezTo>
                  <a:cubicBezTo>
                    <a:pt x="10206421" y="2259179"/>
                    <a:pt x="9842660" y="1725969"/>
                    <a:pt x="9760555" y="1613955"/>
                  </a:cubicBezTo>
                  <a:cubicBezTo>
                    <a:pt x="9705501" y="1538708"/>
                    <a:pt x="9650065" y="1463651"/>
                    <a:pt x="9595677" y="1387832"/>
                  </a:cubicBezTo>
                  <a:cubicBezTo>
                    <a:pt x="9582723" y="1369734"/>
                    <a:pt x="9566721" y="1360876"/>
                    <a:pt x="9545386" y="1356304"/>
                  </a:cubicBezTo>
                  <a:cubicBezTo>
                    <a:pt x="9446325" y="1335349"/>
                    <a:pt x="9149145" y="1270484"/>
                    <a:pt x="9099330" y="1260006"/>
                  </a:cubicBezTo>
                  <a:cubicBezTo>
                    <a:pt x="9095805" y="1258768"/>
                    <a:pt x="9092662" y="1258006"/>
                    <a:pt x="9089614" y="1257434"/>
                  </a:cubicBezTo>
                  <a:cubicBezTo>
                    <a:pt x="9067516" y="1249243"/>
                    <a:pt x="9080184" y="1231145"/>
                    <a:pt x="9086566" y="1215048"/>
                  </a:cubicBezTo>
                  <a:cubicBezTo>
                    <a:pt x="9145240" y="1068173"/>
                    <a:pt x="9279066" y="748418"/>
                    <a:pt x="9272399" y="729464"/>
                  </a:cubicBezTo>
                  <a:cubicBezTo>
                    <a:pt x="9185531" y="804425"/>
                    <a:pt x="9092853" y="867576"/>
                    <a:pt x="8992459" y="919392"/>
                  </a:cubicBezTo>
                  <a:cubicBezTo>
                    <a:pt x="8696232" y="1072268"/>
                    <a:pt x="8376382" y="1128847"/>
                    <a:pt x="8047865" y="1145992"/>
                  </a:cubicBezTo>
                  <a:cubicBezTo>
                    <a:pt x="7683915" y="1164947"/>
                    <a:pt x="7322632" y="1132848"/>
                    <a:pt x="6962586" y="1082365"/>
                  </a:cubicBezTo>
                  <a:cubicBezTo>
                    <a:pt x="6929440" y="1075793"/>
                    <a:pt x="6896197" y="1069220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82005" y="1032740"/>
                    <a:pt x="6852859" y="1031787"/>
                    <a:pt x="6838761" y="1025882"/>
                  </a:cubicBezTo>
                  <a:cubicBezTo>
                    <a:pt x="6574538" y="913772"/>
                    <a:pt x="6304218" y="818427"/>
                    <a:pt x="6028660" y="738131"/>
                  </a:cubicBezTo>
                  <a:cubicBezTo>
                    <a:pt x="5626134" y="620879"/>
                    <a:pt x="5217130" y="537535"/>
                    <a:pt x="4798792" y="502102"/>
                  </a:cubicBezTo>
                  <a:cubicBezTo>
                    <a:pt x="4750786" y="498006"/>
                    <a:pt x="4711924" y="501816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160522" y="398375"/>
                    <a:pt x="3634456" y="238450"/>
                    <a:pt x="3098770" y="113958"/>
                  </a:cubicBezTo>
                  <a:cubicBezTo>
                    <a:pt x="2848644" y="55856"/>
                    <a:pt x="2596993" y="6230"/>
                    <a:pt x="2338389" y="134"/>
                  </a:cubicBezTo>
                  <a:cubicBezTo>
                    <a:pt x="2252379" y="-1866"/>
                    <a:pt x="2185037" y="18041"/>
                    <a:pt x="2131983" y="87669"/>
                  </a:cubicBezTo>
                  <a:cubicBezTo>
                    <a:pt x="2097502" y="132913"/>
                    <a:pt x="2055402" y="172251"/>
                    <a:pt x="2018730" y="215971"/>
                  </a:cubicBezTo>
                  <a:cubicBezTo>
                    <a:pt x="1753554" y="532010"/>
                    <a:pt x="-2094" y="3133097"/>
                    <a:pt x="2" y="3151862"/>
                  </a:cubicBezTo>
                  <a:cubicBezTo>
                    <a:pt x="4098" y="3152243"/>
                    <a:pt x="8098" y="3152433"/>
                    <a:pt x="12003" y="3152529"/>
                  </a:cubicBezTo>
                  <a:cubicBezTo>
                    <a:pt x="7812" y="3153290"/>
                    <a:pt x="3812" y="3154148"/>
                    <a:pt x="192" y="3155005"/>
                  </a:cubicBezTo>
                  <a:cubicBezTo>
                    <a:pt x="-2475" y="3170817"/>
                    <a:pt x="1292735" y="4427259"/>
                    <a:pt x="1859472" y="5049528"/>
                  </a:cubicBezTo>
                  <a:cubicBezTo>
                    <a:pt x="1896239" y="5089914"/>
                    <a:pt x="1928529" y="5118869"/>
                    <a:pt x="1987488" y="5098105"/>
                  </a:cubicBezTo>
                  <a:cubicBezTo>
                    <a:pt x="2015111" y="5088390"/>
                    <a:pt x="2046924" y="5089628"/>
                    <a:pt x="2076928" y="5087913"/>
                  </a:cubicBezTo>
                  <a:cubicBezTo>
                    <a:pt x="2306290" y="5074674"/>
                    <a:pt x="2532699" y="5101153"/>
                    <a:pt x="2758156" y="5139729"/>
                  </a:cubicBezTo>
                  <a:cubicBezTo>
                    <a:pt x="3122488" y="5202118"/>
                    <a:pt x="3479104" y="5296511"/>
                    <a:pt x="3834196" y="5397381"/>
                  </a:cubicBezTo>
                  <a:cubicBezTo>
                    <a:pt x="3879915" y="5471961"/>
                    <a:pt x="3958973" y="5495393"/>
                    <a:pt x="4033554" y="5523396"/>
                  </a:cubicBezTo>
                  <a:cubicBezTo>
                    <a:pt x="4141758" y="5564068"/>
                    <a:pt x="4250724" y="5602835"/>
                    <a:pt x="4360452" y="5638839"/>
                  </a:cubicBezTo>
                  <a:cubicBezTo>
                    <a:pt x="4911569" y="5819434"/>
                    <a:pt x="5476020" y="5952784"/>
                    <a:pt x="6034090" y="6108803"/>
                  </a:cubicBezTo>
                  <a:cubicBezTo>
                    <a:pt x="6034090" y="6108803"/>
                    <a:pt x="6034090" y="6108803"/>
                    <a:pt x="6034090" y="6108803"/>
                  </a:cubicBezTo>
                  <a:cubicBezTo>
                    <a:pt x="6160010" y="6151094"/>
                    <a:pt x="6285645" y="6194338"/>
                    <a:pt x="6412042" y="6235390"/>
                  </a:cubicBezTo>
                  <a:cubicBezTo>
                    <a:pt x="6914581" y="6398934"/>
                    <a:pt x="7416644" y="6564574"/>
                    <a:pt x="7935279" y="6671730"/>
                  </a:cubicBezTo>
                  <a:cubicBezTo>
                    <a:pt x="8123113" y="6710497"/>
                    <a:pt x="8312279" y="6742216"/>
                    <a:pt x="8505636" y="6722499"/>
                  </a:cubicBezTo>
                  <a:cubicBezTo>
                    <a:pt x="8538688" y="6724689"/>
                    <a:pt x="8560215" y="6712879"/>
                    <a:pt x="8576407" y="6680875"/>
                  </a:cubicBezTo>
                  <a:cubicBezTo>
                    <a:pt x="9206105" y="5437481"/>
                    <a:pt x="9868663" y="4211423"/>
                    <a:pt x="10531604" y="2985651"/>
                  </a:cubicBezTo>
                  <a:cubicBezTo>
                    <a:pt x="10603613" y="2852681"/>
                    <a:pt x="10604089" y="2852967"/>
                    <a:pt x="10518745" y="2730762"/>
                  </a:cubicBezTo>
                  <a:close/>
                  <a:moveTo>
                    <a:pt x="10249663" y="2496351"/>
                  </a:moveTo>
                  <a:cubicBezTo>
                    <a:pt x="10249663" y="2495780"/>
                    <a:pt x="10249759" y="2495304"/>
                    <a:pt x="10249759" y="2494732"/>
                  </a:cubicBezTo>
                  <a:cubicBezTo>
                    <a:pt x="10250045" y="2494922"/>
                    <a:pt x="10250236" y="2495113"/>
                    <a:pt x="10250426" y="2495208"/>
                  </a:cubicBezTo>
                  <a:cubicBezTo>
                    <a:pt x="10250236" y="2495589"/>
                    <a:pt x="10249949" y="2495970"/>
                    <a:pt x="10249663" y="2496351"/>
                  </a:cubicBezTo>
                  <a:close/>
                </a:path>
              </a:pathLst>
            </a:custGeom>
            <a:solidFill>
              <a:srgbClr val="6D9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9DB77BB-CADF-4A1A-9DE2-5923EAED2E71}"/>
                </a:ext>
              </a:extLst>
            </p:cNvPr>
            <p:cNvSpPr/>
            <p:nvPr/>
          </p:nvSpPr>
          <p:spPr>
            <a:xfrm>
              <a:off x="809809" y="1127854"/>
              <a:ext cx="10514748" cy="5665688"/>
            </a:xfrm>
            <a:custGeom>
              <a:avLst/>
              <a:gdLst>
                <a:gd name="connsiteX0" fmla="*/ 188933 w 10514748"/>
                <a:gd name="connsiteY0" fmla="*/ 2079236 h 5665688"/>
                <a:gd name="connsiteX1" fmla="*/ 377575 w 10514748"/>
                <a:gd name="connsiteY1" fmla="*/ 2086642 h 5665688"/>
                <a:gd name="connsiteX2" fmla="*/ 565980 w 10514748"/>
                <a:gd name="connsiteY2" fmla="*/ 2099881 h 5665688"/>
                <a:gd name="connsiteX3" fmla="*/ 1023942 w 10514748"/>
                <a:gd name="connsiteY3" fmla="*/ 2162556 h 5665688"/>
                <a:gd name="connsiteX4" fmla="*/ 1775464 w 10514748"/>
                <a:gd name="connsiteY4" fmla="*/ 2329624 h 5665688"/>
                <a:gd name="connsiteX5" fmla="*/ 2553182 w 10514748"/>
                <a:gd name="connsiteY5" fmla="*/ 2553367 h 5665688"/>
                <a:gd name="connsiteX6" fmla="*/ 2717201 w 10514748"/>
                <a:gd name="connsiteY6" fmla="*/ 2597563 h 5665688"/>
                <a:gd name="connsiteX7" fmla="*/ 2715963 w 10514748"/>
                <a:gd name="connsiteY7" fmla="*/ 2615755 h 5665688"/>
                <a:gd name="connsiteX8" fmla="*/ 2879031 w 10514748"/>
                <a:gd name="connsiteY8" fmla="*/ 2860548 h 5665688"/>
                <a:gd name="connsiteX9" fmla="*/ 3808385 w 10514748"/>
                <a:gd name="connsiteY9" fmla="*/ 4266914 h 5665688"/>
                <a:gd name="connsiteX10" fmla="*/ 3834102 w 10514748"/>
                <a:gd name="connsiteY10" fmla="*/ 4334542 h 5665688"/>
                <a:gd name="connsiteX11" fmla="*/ 2758063 w 10514748"/>
                <a:gd name="connsiteY11" fmla="*/ 4076890 h 5665688"/>
                <a:gd name="connsiteX12" fmla="*/ 2076836 w 10514748"/>
                <a:gd name="connsiteY12" fmla="*/ 4025074 h 5665688"/>
                <a:gd name="connsiteX13" fmla="*/ 1987395 w 10514748"/>
                <a:gd name="connsiteY13" fmla="*/ 4035266 h 5665688"/>
                <a:gd name="connsiteX14" fmla="*/ 1859379 w 10514748"/>
                <a:gd name="connsiteY14" fmla="*/ 3986689 h 5665688"/>
                <a:gd name="connsiteX15" fmla="*/ 4 w 10514748"/>
                <a:gd name="connsiteY15" fmla="*/ 2092261 h 5665688"/>
                <a:gd name="connsiteX16" fmla="*/ 188933 w 10514748"/>
                <a:gd name="connsiteY16" fmla="*/ 2079236 h 5665688"/>
                <a:gd name="connsiteX17" fmla="*/ 10427404 w 10514748"/>
                <a:gd name="connsiteY17" fmla="*/ 1531715 h 5665688"/>
                <a:gd name="connsiteX18" fmla="*/ 10514748 w 10514748"/>
                <a:gd name="connsiteY18" fmla="*/ 1665065 h 5665688"/>
                <a:gd name="connsiteX19" fmla="*/ 10448644 w 10514748"/>
                <a:gd name="connsiteY19" fmla="*/ 1822037 h 5665688"/>
                <a:gd name="connsiteX20" fmla="*/ 9896003 w 10514748"/>
                <a:gd name="connsiteY20" fmla="*/ 2872359 h 5665688"/>
                <a:gd name="connsiteX21" fmla="*/ 8937408 w 10514748"/>
                <a:gd name="connsiteY21" fmla="*/ 4395597 h 5665688"/>
                <a:gd name="connsiteX22" fmla="*/ 8906547 w 10514748"/>
                <a:gd name="connsiteY22" fmla="*/ 4413885 h 5665688"/>
                <a:gd name="connsiteX23" fmla="*/ 10371778 w 10514748"/>
                <a:gd name="connsiteY23" fmla="*/ 1740027 h 5665688"/>
                <a:gd name="connsiteX24" fmla="*/ 10427404 w 10514748"/>
                <a:gd name="connsiteY24" fmla="*/ 1531715 h 5665688"/>
                <a:gd name="connsiteX25" fmla="*/ 9760272 w 10514748"/>
                <a:gd name="connsiteY25" fmla="*/ 551211 h 5665688"/>
                <a:gd name="connsiteX26" fmla="*/ 10325580 w 10514748"/>
                <a:gd name="connsiteY26" fmla="*/ 1377029 h 5665688"/>
                <a:gd name="connsiteX27" fmla="*/ 9799610 w 10514748"/>
                <a:gd name="connsiteY27" fmla="*/ 2472404 h 5665688"/>
                <a:gd name="connsiteX28" fmla="*/ 10248333 w 10514748"/>
                <a:gd name="connsiteY28" fmla="*/ 1350168 h 5665688"/>
                <a:gd name="connsiteX29" fmla="*/ 10230330 w 10514748"/>
                <a:gd name="connsiteY29" fmla="*/ 1273682 h 5665688"/>
                <a:gd name="connsiteX30" fmla="*/ 9852474 w 10514748"/>
                <a:gd name="connsiteY30" fmla="*/ 752093 h 5665688"/>
                <a:gd name="connsiteX31" fmla="*/ 9698074 w 10514748"/>
                <a:gd name="connsiteY31" fmla="*/ 764666 h 5665688"/>
                <a:gd name="connsiteX32" fmla="*/ 8335523 w 10514748"/>
                <a:gd name="connsiteY32" fmla="*/ 3232213 h 5665688"/>
                <a:gd name="connsiteX33" fmla="*/ 8288469 w 10514748"/>
                <a:gd name="connsiteY33" fmla="*/ 3301745 h 5665688"/>
                <a:gd name="connsiteX34" fmla="*/ 8355715 w 10514748"/>
                <a:gd name="connsiteY34" fmla="*/ 3152965 h 5665688"/>
                <a:gd name="connsiteX35" fmla="*/ 9760272 w 10514748"/>
                <a:gd name="connsiteY35" fmla="*/ 551211 h 5665688"/>
                <a:gd name="connsiteX36" fmla="*/ 6862768 w 10514748"/>
                <a:gd name="connsiteY36" fmla="*/ 0 h 5665688"/>
                <a:gd name="connsiteX37" fmla="*/ 6962303 w 10514748"/>
                <a:gd name="connsiteY37" fmla="*/ 19717 h 5665688"/>
                <a:gd name="connsiteX38" fmla="*/ 6946207 w 10514748"/>
                <a:gd name="connsiteY38" fmla="*/ 68961 h 5665688"/>
                <a:gd name="connsiteX39" fmla="*/ 5166651 w 10514748"/>
                <a:gd name="connsiteY39" fmla="*/ 3349847 h 5665688"/>
                <a:gd name="connsiteX40" fmla="*/ 6605878 w 10514748"/>
                <a:gd name="connsiteY40" fmla="*/ 3814953 h 5665688"/>
                <a:gd name="connsiteX41" fmla="*/ 7260436 w 10514748"/>
                <a:gd name="connsiteY41" fmla="*/ 3906298 h 5665688"/>
                <a:gd name="connsiteX42" fmla="*/ 7345590 w 10514748"/>
                <a:gd name="connsiteY42" fmla="*/ 3862769 h 5665688"/>
                <a:gd name="connsiteX43" fmla="*/ 9036087 w 10514748"/>
                <a:gd name="connsiteY43" fmla="*/ 242983 h 5665688"/>
                <a:gd name="connsiteX44" fmla="*/ 9099047 w 10514748"/>
                <a:gd name="connsiteY44" fmla="*/ 197263 h 5665688"/>
                <a:gd name="connsiteX45" fmla="*/ 9248399 w 10514748"/>
                <a:gd name="connsiteY45" fmla="*/ 228886 h 5665688"/>
                <a:gd name="connsiteX46" fmla="*/ 9245256 w 10514748"/>
                <a:gd name="connsiteY46" fmla="*/ 272701 h 5665688"/>
                <a:gd name="connsiteX47" fmla="*/ 7388262 w 10514748"/>
                <a:gd name="connsiteY47" fmla="*/ 3942969 h 5665688"/>
                <a:gd name="connsiteX48" fmla="*/ 7393405 w 10514748"/>
                <a:gd name="connsiteY48" fmla="*/ 4029266 h 5665688"/>
                <a:gd name="connsiteX49" fmla="*/ 7497799 w 10514748"/>
                <a:gd name="connsiteY49" fmla="*/ 4198715 h 5665688"/>
                <a:gd name="connsiteX50" fmla="*/ 7471701 w 10514748"/>
                <a:gd name="connsiteY50" fmla="*/ 4243483 h 5665688"/>
                <a:gd name="connsiteX51" fmla="*/ 7196333 w 10514748"/>
                <a:gd name="connsiteY51" fmla="*/ 4234720 h 5665688"/>
                <a:gd name="connsiteX52" fmla="*/ 7380737 w 10514748"/>
                <a:gd name="connsiteY52" fmla="*/ 4299776 h 5665688"/>
                <a:gd name="connsiteX53" fmla="*/ 7738115 w 10514748"/>
                <a:gd name="connsiteY53" fmla="*/ 4578096 h 5665688"/>
                <a:gd name="connsiteX54" fmla="*/ 7891086 w 10514748"/>
                <a:gd name="connsiteY54" fmla="*/ 4806696 h 5665688"/>
                <a:gd name="connsiteX55" fmla="*/ 7893467 w 10514748"/>
                <a:gd name="connsiteY55" fmla="*/ 4852702 h 5665688"/>
                <a:gd name="connsiteX56" fmla="*/ 7896802 w 10514748"/>
                <a:gd name="connsiteY56" fmla="*/ 4885849 h 5665688"/>
                <a:gd name="connsiteX57" fmla="*/ 7963381 w 10514748"/>
                <a:gd name="connsiteY57" fmla="*/ 4946047 h 5665688"/>
                <a:gd name="connsiteX58" fmla="*/ 8083967 w 10514748"/>
                <a:gd name="connsiteY58" fmla="*/ 5062061 h 5665688"/>
                <a:gd name="connsiteX59" fmla="*/ 8505353 w 10514748"/>
                <a:gd name="connsiteY59" fmla="*/ 5659660 h 5665688"/>
                <a:gd name="connsiteX60" fmla="*/ 7934997 w 10514748"/>
                <a:gd name="connsiteY60" fmla="*/ 5608892 h 5665688"/>
                <a:gd name="connsiteX61" fmla="*/ 6411758 w 10514748"/>
                <a:gd name="connsiteY61" fmla="*/ 5172552 h 5665688"/>
                <a:gd name="connsiteX62" fmla="*/ 6033806 w 10514748"/>
                <a:gd name="connsiteY62" fmla="*/ 5045869 h 5665688"/>
                <a:gd name="connsiteX63" fmla="*/ 5961321 w 10514748"/>
                <a:gd name="connsiteY63" fmla="*/ 4941570 h 5665688"/>
                <a:gd name="connsiteX64" fmla="*/ 5174651 w 10514748"/>
                <a:gd name="connsiteY64" fmla="*/ 3811905 h 5665688"/>
                <a:gd name="connsiteX65" fmla="*/ 5013012 w 10514748"/>
                <a:gd name="connsiteY65" fmla="*/ 3479292 h 5665688"/>
                <a:gd name="connsiteX66" fmla="*/ 5037301 w 10514748"/>
                <a:gd name="connsiteY66" fmla="*/ 3348514 h 5665688"/>
                <a:gd name="connsiteX67" fmla="*/ 6862768 w 10514748"/>
                <a:gd name="connsiteY67" fmla="*/ 0 h 56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514748" h="5665688">
                  <a:moveTo>
                    <a:pt x="188933" y="2079236"/>
                  </a:moveTo>
                  <a:cubicBezTo>
                    <a:pt x="263466" y="2079332"/>
                    <a:pt x="337951" y="2082832"/>
                    <a:pt x="377575" y="2086642"/>
                  </a:cubicBezTo>
                  <a:cubicBezTo>
                    <a:pt x="440250" y="2092642"/>
                    <a:pt x="503210" y="2093214"/>
                    <a:pt x="565980" y="2099881"/>
                  </a:cubicBezTo>
                  <a:cubicBezTo>
                    <a:pt x="719427" y="2116264"/>
                    <a:pt x="872208" y="2136077"/>
                    <a:pt x="1023942" y="2162556"/>
                  </a:cubicBezTo>
                  <a:cubicBezTo>
                    <a:pt x="1276926" y="2206752"/>
                    <a:pt x="1527243" y="2263807"/>
                    <a:pt x="1775464" y="2329624"/>
                  </a:cubicBezTo>
                  <a:cubicBezTo>
                    <a:pt x="2036260" y="2398776"/>
                    <a:pt x="2295816" y="2472404"/>
                    <a:pt x="2553182" y="2553367"/>
                  </a:cubicBezTo>
                  <a:cubicBezTo>
                    <a:pt x="2607093" y="2570321"/>
                    <a:pt x="2659766" y="2593086"/>
                    <a:pt x="2717201" y="2597563"/>
                  </a:cubicBezTo>
                  <a:cubicBezTo>
                    <a:pt x="2716820" y="2603659"/>
                    <a:pt x="2716344" y="2609755"/>
                    <a:pt x="2715963" y="2615755"/>
                  </a:cubicBezTo>
                  <a:cubicBezTo>
                    <a:pt x="2775875" y="2693670"/>
                    <a:pt x="2825500" y="2778442"/>
                    <a:pt x="2879031" y="2860548"/>
                  </a:cubicBezTo>
                  <a:cubicBezTo>
                    <a:pt x="3185831" y="3331273"/>
                    <a:pt x="3496536" y="3799427"/>
                    <a:pt x="3808385" y="4266914"/>
                  </a:cubicBezTo>
                  <a:cubicBezTo>
                    <a:pt x="3821815" y="4287012"/>
                    <a:pt x="3844104" y="4305014"/>
                    <a:pt x="3834102" y="4334542"/>
                  </a:cubicBezTo>
                  <a:cubicBezTo>
                    <a:pt x="3479010" y="4233672"/>
                    <a:pt x="3122394" y="4139279"/>
                    <a:pt x="2758063" y="4076890"/>
                  </a:cubicBezTo>
                  <a:cubicBezTo>
                    <a:pt x="2532607" y="4038314"/>
                    <a:pt x="2306197" y="4011930"/>
                    <a:pt x="2076836" y="4025074"/>
                  </a:cubicBezTo>
                  <a:cubicBezTo>
                    <a:pt x="2046831" y="4026789"/>
                    <a:pt x="2015018" y="4025550"/>
                    <a:pt x="1987395" y="4035266"/>
                  </a:cubicBezTo>
                  <a:cubicBezTo>
                    <a:pt x="1928437" y="4056031"/>
                    <a:pt x="1896146" y="4027170"/>
                    <a:pt x="1859379" y="3986689"/>
                  </a:cubicBezTo>
                  <a:cubicBezTo>
                    <a:pt x="1292451" y="3364516"/>
                    <a:pt x="-2663" y="2108073"/>
                    <a:pt x="4" y="2092261"/>
                  </a:cubicBezTo>
                  <a:cubicBezTo>
                    <a:pt x="39819" y="2082451"/>
                    <a:pt x="114400" y="2079141"/>
                    <a:pt x="188933" y="2079236"/>
                  </a:cubicBezTo>
                  <a:close/>
                  <a:moveTo>
                    <a:pt x="10427404" y="1531715"/>
                  </a:moveTo>
                  <a:cubicBezTo>
                    <a:pt x="10457503" y="1575530"/>
                    <a:pt x="10490936" y="1617154"/>
                    <a:pt x="10514748" y="1665065"/>
                  </a:cubicBezTo>
                  <a:cubicBezTo>
                    <a:pt x="10503890" y="1722025"/>
                    <a:pt x="10473314" y="1771269"/>
                    <a:pt x="10448644" y="1822037"/>
                  </a:cubicBezTo>
                  <a:cubicBezTo>
                    <a:pt x="10345489" y="2034254"/>
                    <a:pt x="9973251" y="2732627"/>
                    <a:pt x="9896003" y="2872359"/>
                  </a:cubicBezTo>
                  <a:cubicBezTo>
                    <a:pt x="9757605" y="3122771"/>
                    <a:pt x="9014560" y="4287774"/>
                    <a:pt x="8937408" y="4395597"/>
                  </a:cubicBezTo>
                  <a:cubicBezTo>
                    <a:pt x="8931121" y="4404455"/>
                    <a:pt x="8922739" y="4411884"/>
                    <a:pt x="8906547" y="4413885"/>
                  </a:cubicBezTo>
                  <a:cubicBezTo>
                    <a:pt x="8937122" y="4362831"/>
                    <a:pt x="9972585" y="2558986"/>
                    <a:pt x="10371778" y="1740027"/>
                  </a:cubicBezTo>
                  <a:cubicBezTo>
                    <a:pt x="10405305" y="1675257"/>
                    <a:pt x="10454264" y="1613154"/>
                    <a:pt x="10427404" y="1531715"/>
                  </a:cubicBezTo>
                  <a:close/>
                  <a:moveTo>
                    <a:pt x="9760272" y="551211"/>
                  </a:moveTo>
                  <a:cubicBezTo>
                    <a:pt x="9842377" y="663320"/>
                    <a:pt x="10320437" y="1367313"/>
                    <a:pt x="10325580" y="1377029"/>
                  </a:cubicBezTo>
                  <a:cubicBezTo>
                    <a:pt x="10318913" y="1387125"/>
                    <a:pt x="9827805" y="2449258"/>
                    <a:pt x="9799610" y="2472404"/>
                  </a:cubicBezTo>
                  <a:cubicBezTo>
                    <a:pt x="9824470" y="2405062"/>
                    <a:pt x="10217662" y="1393031"/>
                    <a:pt x="10248333" y="1350168"/>
                  </a:cubicBezTo>
                  <a:cubicBezTo>
                    <a:pt x="10257667" y="1321022"/>
                    <a:pt x="10248619" y="1298638"/>
                    <a:pt x="10230330" y="1273682"/>
                  </a:cubicBezTo>
                  <a:cubicBezTo>
                    <a:pt x="10103362" y="1100518"/>
                    <a:pt x="9979633" y="925067"/>
                    <a:pt x="9852474" y="752093"/>
                  </a:cubicBezTo>
                  <a:cubicBezTo>
                    <a:pt x="9767035" y="635888"/>
                    <a:pt x="9766558" y="638079"/>
                    <a:pt x="9698074" y="764666"/>
                  </a:cubicBezTo>
                  <a:cubicBezTo>
                    <a:pt x="9526433" y="1081944"/>
                    <a:pt x="8485637" y="2966465"/>
                    <a:pt x="8335523" y="3232213"/>
                  </a:cubicBezTo>
                  <a:cubicBezTo>
                    <a:pt x="8321902" y="3256406"/>
                    <a:pt x="8310090" y="3281552"/>
                    <a:pt x="8288469" y="3301745"/>
                  </a:cubicBezTo>
                  <a:cubicBezTo>
                    <a:pt x="8310853" y="3252120"/>
                    <a:pt x="8332855" y="3202304"/>
                    <a:pt x="8355715" y="3152965"/>
                  </a:cubicBezTo>
                  <a:cubicBezTo>
                    <a:pt x="8523641" y="2790539"/>
                    <a:pt x="9716457" y="562927"/>
                    <a:pt x="9760272" y="551211"/>
                  </a:cubicBezTo>
                  <a:close/>
                  <a:moveTo>
                    <a:pt x="6862768" y="0"/>
                  </a:moveTo>
                  <a:cubicBezTo>
                    <a:pt x="6895914" y="6572"/>
                    <a:pt x="6929157" y="13144"/>
                    <a:pt x="6962303" y="19717"/>
                  </a:cubicBezTo>
                  <a:cubicBezTo>
                    <a:pt x="6975258" y="42100"/>
                    <a:pt x="6955922" y="54673"/>
                    <a:pt x="6946207" y="68961"/>
                  </a:cubicBezTo>
                  <a:cubicBezTo>
                    <a:pt x="6553205" y="558737"/>
                    <a:pt x="5240279" y="3202305"/>
                    <a:pt x="5166651" y="3349847"/>
                  </a:cubicBezTo>
                  <a:cubicBezTo>
                    <a:pt x="5139123" y="3404997"/>
                    <a:pt x="6128390" y="3714845"/>
                    <a:pt x="6605878" y="3814953"/>
                  </a:cubicBezTo>
                  <a:cubicBezTo>
                    <a:pt x="6821905" y="3860197"/>
                    <a:pt x="7040313" y="3889343"/>
                    <a:pt x="7260436" y="3906298"/>
                  </a:cubicBezTo>
                  <a:cubicBezTo>
                    <a:pt x="7299108" y="3909251"/>
                    <a:pt x="7325778" y="3900297"/>
                    <a:pt x="7345590" y="3862769"/>
                  </a:cubicBezTo>
                  <a:cubicBezTo>
                    <a:pt x="7454175" y="3658172"/>
                    <a:pt x="8950076" y="445960"/>
                    <a:pt x="9036087" y="242983"/>
                  </a:cubicBezTo>
                  <a:cubicBezTo>
                    <a:pt x="9047707" y="215455"/>
                    <a:pt x="9056184" y="182404"/>
                    <a:pt x="9099047" y="197263"/>
                  </a:cubicBezTo>
                  <a:cubicBezTo>
                    <a:pt x="9148863" y="207835"/>
                    <a:pt x="9198679" y="218313"/>
                    <a:pt x="9248399" y="228886"/>
                  </a:cubicBezTo>
                  <a:cubicBezTo>
                    <a:pt x="9261258" y="244507"/>
                    <a:pt x="9251257" y="258127"/>
                    <a:pt x="9245256" y="272701"/>
                  </a:cubicBezTo>
                  <a:cubicBezTo>
                    <a:pt x="9185343" y="417671"/>
                    <a:pt x="7492084" y="3745325"/>
                    <a:pt x="7388262" y="3942969"/>
                  </a:cubicBezTo>
                  <a:cubicBezTo>
                    <a:pt x="7371117" y="3975640"/>
                    <a:pt x="7371117" y="4000405"/>
                    <a:pt x="7393405" y="4029266"/>
                  </a:cubicBezTo>
                  <a:cubicBezTo>
                    <a:pt x="7434172" y="4081939"/>
                    <a:pt x="7464366" y="4141375"/>
                    <a:pt x="7497799" y="4198715"/>
                  </a:cubicBezTo>
                  <a:cubicBezTo>
                    <a:pt x="7517325" y="4232148"/>
                    <a:pt x="7514753" y="4246436"/>
                    <a:pt x="7471701" y="4243483"/>
                  </a:cubicBezTo>
                  <a:cubicBezTo>
                    <a:pt x="7380832" y="4237197"/>
                    <a:pt x="7289773" y="4232910"/>
                    <a:pt x="7196333" y="4234720"/>
                  </a:cubicBezTo>
                  <a:cubicBezTo>
                    <a:pt x="7257674" y="4256818"/>
                    <a:pt x="7317491" y="4286155"/>
                    <a:pt x="7380737" y="4299776"/>
                  </a:cubicBezTo>
                  <a:cubicBezTo>
                    <a:pt x="7546282" y="4335209"/>
                    <a:pt x="7645817" y="4452176"/>
                    <a:pt x="7738115" y="4578096"/>
                  </a:cubicBezTo>
                  <a:cubicBezTo>
                    <a:pt x="7792312" y="4652010"/>
                    <a:pt x="7840890" y="4729925"/>
                    <a:pt x="7891086" y="4806696"/>
                  </a:cubicBezTo>
                  <a:cubicBezTo>
                    <a:pt x="7899754" y="4820031"/>
                    <a:pt x="7919757" y="4834414"/>
                    <a:pt x="7893467" y="4852702"/>
                  </a:cubicBezTo>
                  <a:cubicBezTo>
                    <a:pt x="7880990" y="4861370"/>
                    <a:pt x="7886705" y="4876134"/>
                    <a:pt x="7896802" y="4885849"/>
                  </a:cubicBezTo>
                  <a:cubicBezTo>
                    <a:pt x="7918518" y="4906613"/>
                    <a:pt x="7937759" y="4932426"/>
                    <a:pt x="7963381" y="4946047"/>
                  </a:cubicBezTo>
                  <a:cubicBezTo>
                    <a:pt x="8015673" y="4973670"/>
                    <a:pt x="8053011" y="5012055"/>
                    <a:pt x="8083967" y="5062061"/>
                  </a:cubicBezTo>
                  <a:cubicBezTo>
                    <a:pt x="8192838" y="5238274"/>
                    <a:pt x="8516688" y="5639562"/>
                    <a:pt x="8505353" y="5659660"/>
                  </a:cubicBezTo>
                  <a:cubicBezTo>
                    <a:pt x="8311996" y="5679377"/>
                    <a:pt x="8122830" y="5647659"/>
                    <a:pt x="7934997" y="5608892"/>
                  </a:cubicBezTo>
                  <a:cubicBezTo>
                    <a:pt x="7416361" y="5501736"/>
                    <a:pt x="6914298" y="5336096"/>
                    <a:pt x="6411758" y="5172552"/>
                  </a:cubicBezTo>
                  <a:cubicBezTo>
                    <a:pt x="6285362" y="5131404"/>
                    <a:pt x="6159727" y="5088160"/>
                    <a:pt x="6033806" y="5045869"/>
                  </a:cubicBezTo>
                  <a:cubicBezTo>
                    <a:pt x="6018567" y="5004911"/>
                    <a:pt x="5987134" y="4975003"/>
                    <a:pt x="5961321" y="4941570"/>
                  </a:cubicBezTo>
                  <a:cubicBezTo>
                    <a:pt x="5680239" y="4578096"/>
                    <a:pt x="5407633" y="4208812"/>
                    <a:pt x="5174651" y="3811905"/>
                  </a:cubicBezTo>
                  <a:cubicBezTo>
                    <a:pt x="5112072" y="3705320"/>
                    <a:pt x="5054541" y="3596449"/>
                    <a:pt x="5013012" y="3479292"/>
                  </a:cubicBezTo>
                  <a:cubicBezTo>
                    <a:pt x="4995296" y="3428810"/>
                    <a:pt x="5000725" y="3386899"/>
                    <a:pt x="5037301" y="3348514"/>
                  </a:cubicBezTo>
                  <a:cubicBezTo>
                    <a:pt x="5206179" y="3019235"/>
                    <a:pt x="6785710" y="96869"/>
                    <a:pt x="6862768" y="0"/>
                  </a:cubicBezTo>
                  <a:close/>
                </a:path>
              </a:pathLst>
            </a:custGeom>
            <a:solidFill>
              <a:srgbClr val="577F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D9DCCAD-A87F-496D-ADD0-3EB5E3BD2AFF}"/>
                </a:ext>
              </a:extLst>
            </p:cNvPr>
            <p:cNvSpPr/>
            <p:nvPr/>
          </p:nvSpPr>
          <p:spPr>
            <a:xfrm>
              <a:off x="3525764" y="3743706"/>
              <a:ext cx="3329055" cy="2438781"/>
            </a:xfrm>
            <a:custGeom>
              <a:avLst/>
              <a:gdLst>
                <a:gd name="connsiteX0" fmla="*/ 1108624 w 3329055"/>
                <a:gd name="connsiteY0" fmla="*/ 1718786 h 2438781"/>
                <a:gd name="connsiteX1" fmla="*/ 9 w 3329055"/>
                <a:gd name="connsiteY1" fmla="*/ 0 h 2438781"/>
                <a:gd name="connsiteX2" fmla="*/ 1019946 w 3329055"/>
                <a:gd name="connsiteY2" fmla="*/ 411385 h 2438781"/>
                <a:gd name="connsiteX3" fmla="*/ 2103796 w 3329055"/>
                <a:gd name="connsiteY3" fmla="*/ 723138 h 2438781"/>
                <a:gd name="connsiteX4" fmla="*/ 2321442 w 3329055"/>
                <a:gd name="connsiteY4" fmla="*/ 732663 h 2438781"/>
                <a:gd name="connsiteX5" fmla="*/ 2333348 w 3329055"/>
                <a:gd name="connsiteY5" fmla="*/ 924211 h 2438781"/>
                <a:gd name="connsiteX6" fmla="*/ 2718539 w 3329055"/>
                <a:gd name="connsiteY6" fmla="*/ 1584008 h 2438781"/>
                <a:gd name="connsiteX7" fmla="*/ 3314995 w 3329055"/>
                <a:gd name="connsiteY7" fmla="*/ 2396204 h 2438781"/>
                <a:gd name="connsiteX8" fmla="*/ 3313376 w 3329055"/>
                <a:gd name="connsiteY8" fmla="*/ 2438781 h 2438781"/>
                <a:gd name="connsiteX9" fmla="*/ 2037025 w 3329055"/>
                <a:gd name="connsiteY9" fmla="*/ 2086356 h 2438781"/>
                <a:gd name="connsiteX10" fmla="*/ 1108624 w 3329055"/>
                <a:gd name="connsiteY10" fmla="*/ 1718786 h 24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055" h="2438781">
                  <a:moveTo>
                    <a:pt x="1108624" y="1718786"/>
                  </a:moveTo>
                  <a:cubicBezTo>
                    <a:pt x="1099480" y="1702213"/>
                    <a:pt x="-3611" y="21717"/>
                    <a:pt x="9" y="0"/>
                  </a:cubicBezTo>
                  <a:cubicBezTo>
                    <a:pt x="9153" y="3238"/>
                    <a:pt x="792394" y="329184"/>
                    <a:pt x="1019946" y="411385"/>
                  </a:cubicBezTo>
                  <a:cubicBezTo>
                    <a:pt x="1279026" y="504920"/>
                    <a:pt x="1846525" y="676656"/>
                    <a:pt x="2103796" y="723138"/>
                  </a:cubicBezTo>
                  <a:cubicBezTo>
                    <a:pt x="2175900" y="737045"/>
                    <a:pt x="2248766" y="732282"/>
                    <a:pt x="2321442" y="732663"/>
                  </a:cubicBezTo>
                  <a:cubicBezTo>
                    <a:pt x="2277341" y="799529"/>
                    <a:pt x="2306107" y="862013"/>
                    <a:pt x="2333348" y="924211"/>
                  </a:cubicBezTo>
                  <a:cubicBezTo>
                    <a:pt x="2436314" y="1159002"/>
                    <a:pt x="2575855" y="1372362"/>
                    <a:pt x="2718539" y="1584008"/>
                  </a:cubicBezTo>
                  <a:cubicBezTo>
                    <a:pt x="2906467" y="1862709"/>
                    <a:pt x="3107921" y="2131505"/>
                    <a:pt x="3314995" y="2396204"/>
                  </a:cubicBezTo>
                  <a:cubicBezTo>
                    <a:pt x="3322139" y="2405253"/>
                    <a:pt x="3343570" y="2424874"/>
                    <a:pt x="3313376" y="2438781"/>
                  </a:cubicBezTo>
                  <a:cubicBezTo>
                    <a:pt x="2755306" y="2282762"/>
                    <a:pt x="2145230" y="2127028"/>
                    <a:pt x="2037025" y="2086356"/>
                  </a:cubicBezTo>
                  <a:cubicBezTo>
                    <a:pt x="1379800" y="1886236"/>
                    <a:pt x="1189300" y="1838611"/>
                    <a:pt x="1108624" y="1718786"/>
                  </a:cubicBezTo>
                  <a:close/>
                </a:path>
              </a:pathLst>
            </a:custGeom>
            <a:solidFill>
              <a:srgbClr val="F39A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EA366DC-B0D0-43B7-B017-88592E565CB2}"/>
                </a:ext>
              </a:extLst>
            </p:cNvPr>
            <p:cNvSpPr/>
            <p:nvPr/>
          </p:nvSpPr>
          <p:spPr>
            <a:xfrm>
              <a:off x="3518074" y="565979"/>
              <a:ext cx="4160705" cy="3939899"/>
            </a:xfrm>
            <a:custGeom>
              <a:avLst/>
              <a:gdLst>
                <a:gd name="connsiteX0" fmla="*/ 4130214 w 4160705"/>
                <a:gd name="connsiteY0" fmla="*/ 525014 h 3939899"/>
                <a:gd name="connsiteX1" fmla="*/ 3320113 w 4160705"/>
                <a:gd name="connsiteY1" fmla="*/ 237264 h 3939899"/>
                <a:gd name="connsiteX2" fmla="*/ 2090245 w 4160705"/>
                <a:gd name="connsiteY2" fmla="*/ 1234 h 3939899"/>
                <a:gd name="connsiteX3" fmla="*/ 1980422 w 4160705"/>
                <a:gd name="connsiteY3" fmla="*/ 48573 h 3939899"/>
                <a:gd name="connsiteX4" fmla="*/ 365 w 4160705"/>
                <a:gd name="connsiteY4" fmla="*/ 3159534 h 3939899"/>
                <a:gd name="connsiteX5" fmla="*/ 4651 w 4160705"/>
                <a:gd name="connsiteY5" fmla="*/ 3180774 h 3939899"/>
                <a:gd name="connsiteX6" fmla="*/ 579866 w 4160705"/>
                <a:gd name="connsiteY6" fmla="*/ 3417661 h 3939899"/>
                <a:gd name="connsiteX7" fmla="*/ 985345 w 4160705"/>
                <a:gd name="connsiteY7" fmla="*/ 3577396 h 3939899"/>
                <a:gd name="connsiteX8" fmla="*/ 2124154 w 4160705"/>
                <a:gd name="connsiteY8" fmla="*/ 3912866 h 3939899"/>
                <a:gd name="connsiteX9" fmla="*/ 2321322 w 4160705"/>
                <a:gd name="connsiteY9" fmla="*/ 3920200 h 3939899"/>
                <a:gd name="connsiteX10" fmla="*/ 2392378 w 4160705"/>
                <a:gd name="connsiteY10" fmla="*/ 3821902 h 3939899"/>
                <a:gd name="connsiteX11" fmla="*/ 4154503 w 4160705"/>
                <a:gd name="connsiteY11" fmla="*/ 561781 h 3939899"/>
                <a:gd name="connsiteX12" fmla="*/ 4130214 w 4160705"/>
                <a:gd name="connsiteY12" fmla="*/ 525014 h 393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705" h="3939899">
                  <a:moveTo>
                    <a:pt x="4130214" y="525014"/>
                  </a:moveTo>
                  <a:cubicBezTo>
                    <a:pt x="3865991" y="412905"/>
                    <a:pt x="3595671" y="317560"/>
                    <a:pt x="3320113" y="237264"/>
                  </a:cubicBezTo>
                  <a:cubicBezTo>
                    <a:pt x="2917586" y="120011"/>
                    <a:pt x="2508583" y="36667"/>
                    <a:pt x="2090245" y="1234"/>
                  </a:cubicBezTo>
                  <a:cubicBezTo>
                    <a:pt x="2042239" y="-2862"/>
                    <a:pt x="2003377" y="948"/>
                    <a:pt x="1980422" y="48573"/>
                  </a:cubicBezTo>
                  <a:cubicBezTo>
                    <a:pt x="1968801" y="54574"/>
                    <a:pt x="73707" y="3018278"/>
                    <a:pt x="365" y="3159534"/>
                  </a:cubicBezTo>
                  <a:cubicBezTo>
                    <a:pt x="-683" y="3167154"/>
                    <a:pt x="460" y="3174298"/>
                    <a:pt x="4651" y="3180774"/>
                  </a:cubicBezTo>
                  <a:cubicBezTo>
                    <a:pt x="13700" y="3190299"/>
                    <a:pt x="472805" y="3374799"/>
                    <a:pt x="579866" y="3417661"/>
                  </a:cubicBezTo>
                  <a:cubicBezTo>
                    <a:pt x="714740" y="3471668"/>
                    <a:pt x="851233" y="3521484"/>
                    <a:pt x="985345" y="3577396"/>
                  </a:cubicBezTo>
                  <a:cubicBezTo>
                    <a:pt x="1444641" y="3768657"/>
                    <a:pt x="2103961" y="3903246"/>
                    <a:pt x="2124154" y="3912866"/>
                  </a:cubicBezTo>
                  <a:cubicBezTo>
                    <a:pt x="2189210" y="3931440"/>
                    <a:pt x="2254266" y="3959157"/>
                    <a:pt x="2321322" y="3920200"/>
                  </a:cubicBezTo>
                  <a:cubicBezTo>
                    <a:pt x="2360851" y="3898864"/>
                    <a:pt x="2373804" y="3857621"/>
                    <a:pt x="2392378" y="3821902"/>
                  </a:cubicBezTo>
                  <a:cubicBezTo>
                    <a:pt x="2726229" y="3180394"/>
                    <a:pt x="3748833" y="1240151"/>
                    <a:pt x="4154503" y="561781"/>
                  </a:cubicBezTo>
                  <a:cubicBezTo>
                    <a:pt x="4173458" y="531967"/>
                    <a:pt x="4144216" y="531015"/>
                    <a:pt x="4130214" y="525014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B5939E36-05BA-404C-A398-200E7D26CC26}"/>
                </a:ext>
              </a:extLst>
            </p:cNvPr>
            <p:cNvSpPr/>
            <p:nvPr/>
          </p:nvSpPr>
          <p:spPr>
            <a:xfrm>
              <a:off x="5581839" y="4437636"/>
              <a:ext cx="47625" cy="29537"/>
            </a:xfrm>
            <a:custGeom>
              <a:avLst/>
              <a:gdLst>
                <a:gd name="connsiteX0" fmla="*/ 47625 w 47625"/>
                <a:gd name="connsiteY0" fmla="*/ 29207 h 29537"/>
                <a:gd name="connsiteX1" fmla="*/ 0 w 47625"/>
                <a:gd name="connsiteY1" fmla="*/ 19778 h 29537"/>
                <a:gd name="connsiteX2" fmla="*/ 47625 w 47625"/>
                <a:gd name="connsiteY2" fmla="*/ 29207 h 2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537">
                  <a:moveTo>
                    <a:pt x="47625" y="29207"/>
                  </a:moveTo>
                  <a:cubicBezTo>
                    <a:pt x="30861" y="30350"/>
                    <a:pt x="14669" y="28827"/>
                    <a:pt x="0" y="19778"/>
                  </a:cubicBezTo>
                  <a:cubicBezTo>
                    <a:pt x="22384" y="-9559"/>
                    <a:pt x="38195" y="-6130"/>
                    <a:pt x="47625" y="29207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66ACF8F7-CD58-46B6-B006-363F0579C6FF}"/>
                </a:ext>
              </a:extLst>
            </p:cNvPr>
            <p:cNvSpPr/>
            <p:nvPr/>
          </p:nvSpPr>
          <p:spPr>
            <a:xfrm>
              <a:off x="1712784" y="193070"/>
              <a:ext cx="7309876" cy="4199681"/>
            </a:xfrm>
            <a:custGeom>
              <a:avLst/>
              <a:gdLst>
                <a:gd name="connsiteX0" fmla="*/ 5821401 w 7309876"/>
                <a:gd name="connsiteY0" fmla="*/ 2276739 h 4199681"/>
                <a:gd name="connsiteX1" fmla="*/ 5577936 w 7309876"/>
                <a:gd name="connsiteY1" fmla="*/ 2368583 h 4199681"/>
                <a:gd name="connsiteX2" fmla="*/ 5352860 w 7309876"/>
                <a:gd name="connsiteY2" fmla="*/ 2758250 h 4199681"/>
                <a:gd name="connsiteX3" fmla="*/ 5392675 w 7309876"/>
                <a:gd name="connsiteY3" fmla="*/ 2927700 h 4199681"/>
                <a:gd name="connsiteX4" fmla="*/ 5762530 w 7309876"/>
                <a:gd name="connsiteY4" fmla="*/ 3069813 h 4199681"/>
                <a:gd name="connsiteX5" fmla="*/ 6170772 w 7309876"/>
                <a:gd name="connsiteY5" fmla="*/ 2624329 h 4199681"/>
                <a:gd name="connsiteX6" fmla="*/ 5980748 w 7309876"/>
                <a:gd name="connsiteY6" fmla="*/ 2302098 h 4199681"/>
                <a:gd name="connsiteX7" fmla="*/ 5821401 w 7309876"/>
                <a:gd name="connsiteY7" fmla="*/ 2276739 h 4199681"/>
                <a:gd name="connsiteX8" fmla="*/ 7009734 w 7309876"/>
                <a:gd name="connsiteY8" fmla="*/ 1408844 h 4199681"/>
                <a:gd name="connsiteX9" fmla="*/ 7011163 w 7309876"/>
                <a:gd name="connsiteY9" fmla="*/ 1481615 h 4199681"/>
                <a:gd name="connsiteX10" fmla="*/ 7079171 w 7309876"/>
                <a:gd name="connsiteY10" fmla="*/ 1730122 h 4199681"/>
                <a:gd name="connsiteX11" fmla="*/ 7282815 w 7309876"/>
                <a:gd name="connsiteY11" fmla="*/ 1865282 h 4199681"/>
                <a:gd name="connsiteX12" fmla="*/ 7302914 w 7309876"/>
                <a:gd name="connsiteY12" fmla="*/ 1916336 h 4199681"/>
                <a:gd name="connsiteX13" fmla="*/ 6409468 w 7309876"/>
                <a:gd name="connsiteY13" fmla="*/ 3783712 h 4199681"/>
                <a:gd name="connsiteX14" fmla="*/ 6338602 w 7309876"/>
                <a:gd name="connsiteY14" fmla="*/ 3820383 h 4199681"/>
                <a:gd name="connsiteX15" fmla="*/ 5862638 w 7309876"/>
                <a:gd name="connsiteY15" fmla="*/ 3849816 h 4199681"/>
                <a:gd name="connsiteX16" fmla="*/ 5572316 w 7309876"/>
                <a:gd name="connsiteY16" fmla="*/ 4162997 h 4199681"/>
                <a:gd name="connsiteX17" fmla="*/ 5506879 w 7309876"/>
                <a:gd name="connsiteY17" fmla="*/ 4193859 h 4199681"/>
                <a:gd name="connsiteX18" fmla="*/ 4477322 w 7309876"/>
                <a:gd name="connsiteY18" fmla="*/ 3835337 h 4199681"/>
                <a:gd name="connsiteX19" fmla="*/ 5773865 w 7309876"/>
                <a:gd name="connsiteY19" fmla="*/ 1409415 h 4199681"/>
                <a:gd name="connsiteX20" fmla="*/ 6430138 w 7309876"/>
                <a:gd name="connsiteY20" fmla="*/ 1458088 h 4199681"/>
                <a:gd name="connsiteX21" fmla="*/ 7009734 w 7309876"/>
                <a:gd name="connsiteY21" fmla="*/ 1408844 h 4199681"/>
                <a:gd name="connsiteX22" fmla="*/ 1814977 w 7309876"/>
                <a:gd name="connsiteY22" fmla="*/ 1219475 h 4199681"/>
                <a:gd name="connsiteX23" fmla="*/ 1535621 w 7309876"/>
                <a:gd name="connsiteY23" fmla="*/ 1320737 h 4199681"/>
                <a:gd name="connsiteX24" fmla="*/ 1430560 w 7309876"/>
                <a:gd name="connsiteY24" fmla="*/ 1749744 h 4199681"/>
                <a:gd name="connsiteX25" fmla="*/ 1757458 w 7309876"/>
                <a:gd name="connsiteY25" fmla="*/ 1961484 h 4199681"/>
                <a:gd name="connsiteX26" fmla="*/ 2172653 w 7309876"/>
                <a:gd name="connsiteY26" fmla="*/ 1786415 h 4199681"/>
                <a:gd name="connsiteX27" fmla="*/ 2097405 w 7309876"/>
                <a:gd name="connsiteY27" fmla="*/ 1304736 h 4199681"/>
                <a:gd name="connsiteX28" fmla="*/ 1814977 w 7309876"/>
                <a:gd name="connsiteY28" fmla="*/ 1219475 h 4199681"/>
                <a:gd name="connsiteX29" fmla="*/ 2163488 w 7309876"/>
                <a:gd name="connsiteY29" fmla="*/ 509713 h 4199681"/>
                <a:gd name="connsiteX30" fmla="*/ 2199418 w 7309876"/>
                <a:gd name="connsiteY30" fmla="*/ 516733 h 4199681"/>
                <a:gd name="connsiteX31" fmla="*/ 3488055 w 7309876"/>
                <a:gd name="connsiteY31" fmla="*/ 884017 h 4199681"/>
                <a:gd name="connsiteX32" fmla="*/ 2080165 w 7309876"/>
                <a:gd name="connsiteY32" fmla="*/ 3084863 h 4199681"/>
                <a:gd name="connsiteX33" fmla="*/ 549402 w 7309876"/>
                <a:gd name="connsiteY33" fmla="*/ 2608327 h 4199681"/>
                <a:gd name="connsiteX34" fmla="*/ 500253 w 7309876"/>
                <a:gd name="connsiteY34" fmla="*/ 2525270 h 4199681"/>
                <a:gd name="connsiteX35" fmla="*/ 535210 w 7309876"/>
                <a:gd name="connsiteY35" fmla="*/ 2303146 h 4199681"/>
                <a:gd name="connsiteX36" fmla="*/ 340138 w 7309876"/>
                <a:gd name="connsiteY36" fmla="*/ 2123219 h 4199681"/>
                <a:gd name="connsiteX37" fmla="*/ 356997 w 7309876"/>
                <a:gd name="connsiteY37" fmla="*/ 2044447 h 4199681"/>
                <a:gd name="connsiteX38" fmla="*/ 1248251 w 7309876"/>
                <a:gd name="connsiteY38" fmla="*/ 688754 h 4199681"/>
                <a:gd name="connsiteX39" fmla="*/ 1310259 w 7309876"/>
                <a:gd name="connsiteY39" fmla="*/ 668847 h 4199681"/>
                <a:gd name="connsiteX40" fmla="*/ 1628870 w 7309876"/>
                <a:gd name="connsiteY40" fmla="*/ 734093 h 4199681"/>
                <a:gd name="connsiteX41" fmla="*/ 2076450 w 7309876"/>
                <a:gd name="connsiteY41" fmla="*/ 548356 h 4199681"/>
                <a:gd name="connsiteX42" fmla="*/ 2163488 w 7309876"/>
                <a:gd name="connsiteY42" fmla="*/ 509713 h 4199681"/>
                <a:gd name="connsiteX43" fmla="*/ 1505236 w 7309876"/>
                <a:gd name="connsiteY43" fmla="*/ 96 h 4199681"/>
                <a:gd name="connsiteX44" fmla="*/ 2774252 w 7309876"/>
                <a:gd name="connsiteY44" fmla="*/ 302801 h 4199681"/>
                <a:gd name="connsiteX45" fmla="*/ 1535240 w 7309876"/>
                <a:gd name="connsiteY45" fmla="*/ 121921 h 4199681"/>
                <a:gd name="connsiteX46" fmla="*/ 1404842 w 7309876"/>
                <a:gd name="connsiteY46" fmla="*/ 182881 h 4199681"/>
                <a:gd name="connsiteX47" fmla="*/ 0 w 7309876"/>
                <a:gd name="connsiteY47" fmla="*/ 2014348 h 4199681"/>
                <a:gd name="connsiteX48" fmla="*/ 1366361 w 7309876"/>
                <a:gd name="connsiteY48" fmla="*/ 51531 h 4199681"/>
                <a:gd name="connsiteX49" fmla="*/ 1505236 w 7309876"/>
                <a:gd name="connsiteY49" fmla="*/ 96 h 419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09876" h="4199681">
                  <a:moveTo>
                    <a:pt x="5821401" y="2276739"/>
                  </a:moveTo>
                  <a:cubicBezTo>
                    <a:pt x="5735843" y="2281414"/>
                    <a:pt x="5655029" y="2315362"/>
                    <a:pt x="5577936" y="2368583"/>
                  </a:cubicBezTo>
                  <a:cubicBezTo>
                    <a:pt x="5441348" y="2462785"/>
                    <a:pt x="5363147" y="2591468"/>
                    <a:pt x="5352860" y="2758250"/>
                  </a:cubicBezTo>
                  <a:cubicBezTo>
                    <a:pt x="5351908" y="2818829"/>
                    <a:pt x="5362766" y="2874932"/>
                    <a:pt x="5392675" y="2927700"/>
                  </a:cubicBezTo>
                  <a:cubicBezTo>
                    <a:pt x="5470399" y="3064098"/>
                    <a:pt x="5620322" y="3100769"/>
                    <a:pt x="5762530" y="3069813"/>
                  </a:cubicBezTo>
                  <a:cubicBezTo>
                    <a:pt x="5980939" y="3022188"/>
                    <a:pt x="6140768" y="2850071"/>
                    <a:pt x="6170772" y="2624329"/>
                  </a:cubicBezTo>
                  <a:cubicBezTo>
                    <a:pt x="6187727" y="2496313"/>
                    <a:pt x="6121528" y="2354486"/>
                    <a:pt x="5980748" y="2302098"/>
                  </a:cubicBezTo>
                  <a:cubicBezTo>
                    <a:pt x="5925777" y="2281667"/>
                    <a:pt x="5872735" y="2273934"/>
                    <a:pt x="5821401" y="2276739"/>
                  </a:cubicBezTo>
                  <a:close/>
                  <a:moveTo>
                    <a:pt x="7009734" y="1408844"/>
                  </a:moveTo>
                  <a:cubicBezTo>
                    <a:pt x="7015449" y="1407605"/>
                    <a:pt x="7017354" y="1457707"/>
                    <a:pt x="7011163" y="1481615"/>
                  </a:cubicBezTo>
                  <a:cubicBezTo>
                    <a:pt x="6986302" y="1577436"/>
                    <a:pt x="7013734" y="1658018"/>
                    <a:pt x="7079171" y="1730122"/>
                  </a:cubicBezTo>
                  <a:cubicBezTo>
                    <a:pt x="7136035" y="1792701"/>
                    <a:pt x="7204425" y="1836802"/>
                    <a:pt x="7282815" y="1865282"/>
                  </a:cubicBezTo>
                  <a:cubicBezTo>
                    <a:pt x="7313486" y="1876426"/>
                    <a:pt x="7314820" y="1887761"/>
                    <a:pt x="7302914" y="1916336"/>
                  </a:cubicBezTo>
                  <a:cubicBezTo>
                    <a:pt x="7173564" y="2224565"/>
                    <a:pt x="6439758" y="3710751"/>
                    <a:pt x="6409468" y="3783712"/>
                  </a:cubicBezTo>
                  <a:cubicBezTo>
                    <a:pt x="6395276" y="3818002"/>
                    <a:pt x="6380322" y="3831718"/>
                    <a:pt x="6338602" y="3820383"/>
                  </a:cubicBezTo>
                  <a:cubicBezTo>
                    <a:pt x="6177344" y="3776568"/>
                    <a:pt x="6016181" y="3774949"/>
                    <a:pt x="5862638" y="3849816"/>
                  </a:cubicBezTo>
                  <a:cubicBezTo>
                    <a:pt x="5726431" y="3916300"/>
                    <a:pt x="5631561" y="4024504"/>
                    <a:pt x="5572316" y="4162997"/>
                  </a:cubicBezTo>
                  <a:cubicBezTo>
                    <a:pt x="5558029" y="4196240"/>
                    <a:pt x="5545360" y="4207860"/>
                    <a:pt x="5506879" y="4193859"/>
                  </a:cubicBezTo>
                  <a:cubicBezTo>
                    <a:pt x="5173885" y="4073177"/>
                    <a:pt x="4479227" y="3848292"/>
                    <a:pt x="4477322" y="3835337"/>
                  </a:cubicBezTo>
                  <a:cubicBezTo>
                    <a:pt x="4584859" y="3625407"/>
                    <a:pt x="5767864" y="1418750"/>
                    <a:pt x="5773865" y="1409415"/>
                  </a:cubicBezTo>
                  <a:cubicBezTo>
                    <a:pt x="5889879" y="1421036"/>
                    <a:pt x="6327077" y="1457231"/>
                    <a:pt x="6430138" y="1458088"/>
                  </a:cubicBezTo>
                  <a:cubicBezTo>
                    <a:pt x="6625114" y="1459707"/>
                    <a:pt x="6818567" y="1449134"/>
                    <a:pt x="7009734" y="1408844"/>
                  </a:cubicBezTo>
                  <a:close/>
                  <a:moveTo>
                    <a:pt x="1814977" y="1219475"/>
                  </a:moveTo>
                  <a:cubicBezTo>
                    <a:pt x="1716977" y="1222273"/>
                    <a:pt x="1619489" y="1256158"/>
                    <a:pt x="1535621" y="1320737"/>
                  </a:cubicBezTo>
                  <a:cubicBezTo>
                    <a:pt x="1403604" y="1422465"/>
                    <a:pt x="1356550" y="1607821"/>
                    <a:pt x="1430560" y="1749744"/>
                  </a:cubicBezTo>
                  <a:cubicBezTo>
                    <a:pt x="1509331" y="1900810"/>
                    <a:pt x="1645825" y="1953864"/>
                    <a:pt x="1757458" y="1961484"/>
                  </a:cubicBezTo>
                  <a:cubicBezTo>
                    <a:pt x="1959388" y="1961484"/>
                    <a:pt x="2082451" y="1902525"/>
                    <a:pt x="2172653" y="1786415"/>
                  </a:cubicBezTo>
                  <a:cubicBezTo>
                    <a:pt x="2289334" y="1636110"/>
                    <a:pt x="2254663" y="1414178"/>
                    <a:pt x="2097405" y="1304736"/>
                  </a:cubicBezTo>
                  <a:cubicBezTo>
                    <a:pt x="2011490" y="1244967"/>
                    <a:pt x="1912977" y="1216677"/>
                    <a:pt x="1814977" y="1219475"/>
                  </a:cubicBezTo>
                  <a:close/>
                  <a:moveTo>
                    <a:pt x="2163488" y="509713"/>
                  </a:moveTo>
                  <a:cubicBezTo>
                    <a:pt x="2174462" y="510482"/>
                    <a:pt x="2186297" y="512852"/>
                    <a:pt x="2199418" y="516733"/>
                  </a:cubicBezTo>
                  <a:cubicBezTo>
                    <a:pt x="2619184" y="640367"/>
                    <a:pt x="3067526" y="762859"/>
                    <a:pt x="3488055" y="884017"/>
                  </a:cubicBezTo>
                  <a:cubicBezTo>
                    <a:pt x="3401187" y="1028987"/>
                    <a:pt x="2085404" y="3079053"/>
                    <a:pt x="2080165" y="3084863"/>
                  </a:cubicBezTo>
                  <a:cubicBezTo>
                    <a:pt x="1865757" y="3018188"/>
                    <a:pt x="845248" y="2700720"/>
                    <a:pt x="549402" y="2608327"/>
                  </a:cubicBezTo>
                  <a:cubicBezTo>
                    <a:pt x="485680" y="2588420"/>
                    <a:pt x="488823" y="2588325"/>
                    <a:pt x="500253" y="2525270"/>
                  </a:cubicBezTo>
                  <a:cubicBezTo>
                    <a:pt x="515398" y="2442021"/>
                    <a:pt x="554164" y="2389919"/>
                    <a:pt x="535210" y="2303146"/>
                  </a:cubicBezTo>
                  <a:cubicBezTo>
                    <a:pt x="511397" y="2193704"/>
                    <a:pt x="430435" y="2141221"/>
                    <a:pt x="340138" y="2123219"/>
                  </a:cubicBezTo>
                  <a:cubicBezTo>
                    <a:pt x="297085" y="2112646"/>
                    <a:pt x="340804" y="2067879"/>
                    <a:pt x="356997" y="2044447"/>
                  </a:cubicBezTo>
                  <a:cubicBezTo>
                    <a:pt x="664464" y="1599344"/>
                    <a:pt x="960787" y="1146907"/>
                    <a:pt x="1248251" y="688754"/>
                  </a:cubicBezTo>
                  <a:cubicBezTo>
                    <a:pt x="1265777" y="660751"/>
                    <a:pt x="1282732" y="658465"/>
                    <a:pt x="1310259" y="668847"/>
                  </a:cubicBezTo>
                  <a:cubicBezTo>
                    <a:pt x="1412843" y="707614"/>
                    <a:pt x="1518094" y="733712"/>
                    <a:pt x="1628870" y="734093"/>
                  </a:cubicBezTo>
                  <a:cubicBezTo>
                    <a:pt x="1804321" y="734665"/>
                    <a:pt x="1953673" y="670657"/>
                    <a:pt x="2076450" y="548356"/>
                  </a:cubicBezTo>
                  <a:cubicBezTo>
                    <a:pt x="2105382" y="519495"/>
                    <a:pt x="2130564" y="507404"/>
                    <a:pt x="2163488" y="509713"/>
                  </a:cubicBezTo>
                  <a:close/>
                  <a:moveTo>
                    <a:pt x="1505236" y="96"/>
                  </a:moveTo>
                  <a:cubicBezTo>
                    <a:pt x="1745361" y="-5523"/>
                    <a:pt x="2630710" y="236221"/>
                    <a:pt x="2774252" y="302801"/>
                  </a:cubicBezTo>
                  <a:cubicBezTo>
                    <a:pt x="2712720" y="293466"/>
                    <a:pt x="1576483" y="124017"/>
                    <a:pt x="1535240" y="121921"/>
                  </a:cubicBezTo>
                  <a:cubicBezTo>
                    <a:pt x="1472279" y="118778"/>
                    <a:pt x="1441418" y="147353"/>
                    <a:pt x="1404842" y="182881"/>
                  </a:cubicBezTo>
                  <a:cubicBezTo>
                    <a:pt x="1276541" y="308040"/>
                    <a:pt x="13335" y="1999203"/>
                    <a:pt x="0" y="2014348"/>
                  </a:cubicBezTo>
                  <a:cubicBezTo>
                    <a:pt x="87535" y="1769746"/>
                    <a:pt x="1240250" y="153639"/>
                    <a:pt x="1366361" y="51531"/>
                  </a:cubicBezTo>
                  <a:cubicBezTo>
                    <a:pt x="1406747" y="18765"/>
                    <a:pt x="1451039" y="1335"/>
                    <a:pt x="1505236" y="96"/>
                  </a:cubicBezTo>
                  <a:close/>
                </a:path>
              </a:pathLst>
            </a:custGeom>
            <a:solidFill>
              <a:srgbClr val="95C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87254157-56CF-4F4E-8652-101373CF2635}"/>
                </a:ext>
              </a:extLst>
            </p:cNvPr>
            <p:cNvSpPr/>
            <p:nvPr/>
          </p:nvSpPr>
          <p:spPr>
            <a:xfrm>
              <a:off x="3739406" y="1298924"/>
              <a:ext cx="1971401" cy="2964275"/>
            </a:xfrm>
            <a:custGeom>
              <a:avLst/>
              <a:gdLst>
                <a:gd name="connsiteX0" fmla="*/ 1971402 w 1971401"/>
                <a:gd name="connsiteY0" fmla="*/ 2964275 h 2964275"/>
                <a:gd name="connsiteX1" fmla="*/ 46114 w 1971401"/>
                <a:gd name="connsiteY1" fmla="*/ 2376202 h 2964275"/>
                <a:gd name="connsiteX2" fmla="*/ 4013 w 1971401"/>
                <a:gd name="connsiteY2" fmla="*/ 2264093 h 2964275"/>
                <a:gd name="connsiteX3" fmla="*/ 756488 w 1971401"/>
                <a:gd name="connsiteY3" fmla="*/ 1092518 h 2964275"/>
                <a:gd name="connsiteX4" fmla="*/ 1536109 w 1971401"/>
                <a:gd name="connsiteY4" fmla="*/ 0 h 2964275"/>
                <a:gd name="connsiteX5" fmla="*/ 245758 w 1971401"/>
                <a:gd name="connsiteY5" fmla="*/ 2093214 h 2964275"/>
                <a:gd name="connsiteX6" fmla="*/ 251663 w 1971401"/>
                <a:gd name="connsiteY6" fmla="*/ 2292668 h 2964275"/>
                <a:gd name="connsiteX7" fmla="*/ 1971402 w 1971401"/>
                <a:gd name="connsiteY7" fmla="*/ 2964275 h 29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401" h="2964275">
                  <a:moveTo>
                    <a:pt x="1971402" y="2964275"/>
                  </a:moveTo>
                  <a:cubicBezTo>
                    <a:pt x="1594783" y="2959418"/>
                    <a:pt x="118408" y="2397443"/>
                    <a:pt x="46114" y="2376202"/>
                  </a:cubicBezTo>
                  <a:cubicBezTo>
                    <a:pt x="6204" y="2362867"/>
                    <a:pt x="-7703" y="2299335"/>
                    <a:pt x="4013" y="2264093"/>
                  </a:cubicBezTo>
                  <a:cubicBezTo>
                    <a:pt x="42399" y="2149221"/>
                    <a:pt x="541604" y="1411224"/>
                    <a:pt x="756488" y="1092518"/>
                  </a:cubicBezTo>
                  <a:cubicBezTo>
                    <a:pt x="952513" y="801719"/>
                    <a:pt x="1480388" y="16193"/>
                    <a:pt x="1536109" y="0"/>
                  </a:cubicBezTo>
                  <a:cubicBezTo>
                    <a:pt x="1537538" y="54293"/>
                    <a:pt x="254997" y="2081117"/>
                    <a:pt x="245758" y="2093214"/>
                  </a:cubicBezTo>
                  <a:cubicBezTo>
                    <a:pt x="184988" y="2197418"/>
                    <a:pt x="165938" y="2245043"/>
                    <a:pt x="251663" y="2292668"/>
                  </a:cubicBezTo>
                  <a:cubicBezTo>
                    <a:pt x="347008" y="2330768"/>
                    <a:pt x="1756708" y="2854643"/>
                    <a:pt x="1971402" y="2964275"/>
                  </a:cubicBezTo>
                  <a:close/>
                </a:path>
              </a:pathLst>
            </a:custGeom>
            <a:solidFill>
              <a:srgbClr val="FAC4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DB88204-16BB-499B-8756-223F616DB397}"/>
              </a:ext>
            </a:extLst>
          </p:cNvPr>
          <p:cNvSpPr txBox="1"/>
          <p:nvPr/>
        </p:nvSpPr>
        <p:spPr>
          <a:xfrm>
            <a:off x="6290341" y="2898726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53DF13-B5AE-4B6A-918F-07F2ECB59B51}"/>
              </a:ext>
            </a:extLst>
          </p:cNvPr>
          <p:cNvSpPr txBox="1"/>
          <p:nvPr/>
        </p:nvSpPr>
        <p:spPr>
          <a:xfrm>
            <a:off x="6290341" y="2582119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Oval 30">
            <a:extLst>
              <a:ext uri="{FF2B5EF4-FFF2-40B4-BE49-F238E27FC236}">
                <a16:creationId xmlns:a16="http://schemas.microsoft.com/office/drawing/2014/main" id="{60E61D11-80A3-4353-A471-427E6074957D}"/>
              </a:ext>
            </a:extLst>
          </p:cNvPr>
          <p:cNvSpPr/>
          <p:nvPr/>
        </p:nvSpPr>
        <p:spPr>
          <a:xfrm>
            <a:off x="6358582" y="4231612"/>
            <a:ext cx="647808" cy="64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427A8D25-1F22-492A-ABBB-DB1EA3557548}"/>
              </a:ext>
            </a:extLst>
          </p:cNvPr>
          <p:cNvSpPr/>
          <p:nvPr/>
        </p:nvSpPr>
        <p:spPr>
          <a:xfrm>
            <a:off x="7463921" y="4231612"/>
            <a:ext cx="647808" cy="64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Oval 32">
            <a:extLst>
              <a:ext uri="{FF2B5EF4-FFF2-40B4-BE49-F238E27FC236}">
                <a16:creationId xmlns:a16="http://schemas.microsoft.com/office/drawing/2014/main" id="{08D04AF5-EACE-43EA-929C-8D7C97FDE680}"/>
              </a:ext>
            </a:extLst>
          </p:cNvPr>
          <p:cNvSpPr/>
          <p:nvPr/>
        </p:nvSpPr>
        <p:spPr>
          <a:xfrm>
            <a:off x="8569260" y="4231612"/>
            <a:ext cx="647808" cy="64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33">
            <a:extLst>
              <a:ext uri="{FF2B5EF4-FFF2-40B4-BE49-F238E27FC236}">
                <a16:creationId xmlns:a16="http://schemas.microsoft.com/office/drawing/2014/main" id="{EBEC7A13-756E-4CE9-9628-5874FBDB22A8}"/>
              </a:ext>
            </a:extLst>
          </p:cNvPr>
          <p:cNvSpPr/>
          <p:nvPr/>
        </p:nvSpPr>
        <p:spPr>
          <a:xfrm>
            <a:off x="9674599" y="4231612"/>
            <a:ext cx="647808" cy="64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626BA-3DEE-4ABD-B802-D42C710E3C42}"/>
              </a:ext>
            </a:extLst>
          </p:cNvPr>
          <p:cNvSpPr txBox="1"/>
          <p:nvPr/>
        </p:nvSpPr>
        <p:spPr>
          <a:xfrm>
            <a:off x="6290341" y="5118383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A5A61C85-AD7F-4250-9B6D-5F31869CB567}"/>
              </a:ext>
            </a:extLst>
          </p:cNvPr>
          <p:cNvSpPr/>
          <p:nvPr/>
        </p:nvSpPr>
        <p:spPr>
          <a:xfrm rot="16200000">
            <a:off x="8756051" y="4366668"/>
            <a:ext cx="316790" cy="37769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2AEC5ED7-2304-4127-9288-96F236A61145}"/>
              </a:ext>
            </a:extLst>
          </p:cNvPr>
          <p:cNvSpPr/>
          <p:nvPr/>
        </p:nvSpPr>
        <p:spPr>
          <a:xfrm>
            <a:off x="9830515" y="4387528"/>
            <a:ext cx="335977" cy="3359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AF056A97-960B-4039-B1E3-CC5F342FFE4A}"/>
              </a:ext>
            </a:extLst>
          </p:cNvPr>
          <p:cNvSpPr/>
          <p:nvPr/>
        </p:nvSpPr>
        <p:spPr>
          <a:xfrm>
            <a:off x="7604603" y="4435076"/>
            <a:ext cx="366518" cy="24088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Oval 21">
            <a:extLst>
              <a:ext uri="{FF2B5EF4-FFF2-40B4-BE49-F238E27FC236}">
                <a16:creationId xmlns:a16="http://schemas.microsoft.com/office/drawing/2014/main" id="{EBCF431C-D18F-4393-AE37-43BA7B94AD76}"/>
              </a:ext>
            </a:extLst>
          </p:cNvPr>
          <p:cNvSpPr>
            <a:spLocks noChangeAspect="1"/>
          </p:cNvSpPr>
          <p:nvPr/>
        </p:nvSpPr>
        <p:spPr>
          <a:xfrm>
            <a:off x="6504906" y="4376453"/>
            <a:ext cx="355160" cy="358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Oval 55">
            <a:extLst>
              <a:ext uri="{FF2B5EF4-FFF2-40B4-BE49-F238E27FC236}">
                <a16:creationId xmlns:a16="http://schemas.microsoft.com/office/drawing/2014/main" id="{941E4312-ABF3-489E-9583-D50D73E98099}"/>
              </a:ext>
            </a:extLst>
          </p:cNvPr>
          <p:cNvSpPr/>
          <p:nvPr/>
        </p:nvSpPr>
        <p:spPr>
          <a:xfrm>
            <a:off x="10779939" y="4223128"/>
            <a:ext cx="647808" cy="64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616D6A50-38E9-42E5-B2E1-B6255D09B24A}"/>
              </a:ext>
            </a:extLst>
          </p:cNvPr>
          <p:cNvSpPr/>
          <p:nvPr/>
        </p:nvSpPr>
        <p:spPr>
          <a:xfrm>
            <a:off x="10948225" y="4414771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33F16C-4C5D-4DFF-A71C-3154C931EB18}"/>
              </a:ext>
            </a:extLst>
          </p:cNvPr>
          <p:cNvSpPr txBox="1"/>
          <p:nvPr/>
        </p:nvSpPr>
        <p:spPr>
          <a:xfrm>
            <a:off x="6251599" y="1789573"/>
            <a:ext cx="527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621E36-5D61-40D6-B660-3FB7809D82D1}"/>
              </a:ext>
            </a:extLst>
          </p:cNvPr>
          <p:cNvSpPr txBox="1"/>
          <p:nvPr/>
        </p:nvSpPr>
        <p:spPr>
          <a:xfrm>
            <a:off x="6251599" y="1450890"/>
            <a:ext cx="5279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1" name="Group 23">
            <a:extLst>
              <a:ext uri="{FF2B5EF4-FFF2-40B4-BE49-F238E27FC236}">
                <a16:creationId xmlns:a16="http://schemas.microsoft.com/office/drawing/2014/main" id="{E2789038-B6AC-4CF5-AEA5-1975FEA0F683}"/>
              </a:ext>
            </a:extLst>
          </p:cNvPr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B7AA6-84E3-4B87-8428-73FFB77DA10D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89FD8B8-75A3-418E-9963-5C36BA39A151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4" name="Group 42">
            <a:extLst>
              <a:ext uri="{FF2B5EF4-FFF2-40B4-BE49-F238E27FC236}">
                <a16:creationId xmlns:a16="http://schemas.microsoft.com/office/drawing/2014/main" id="{3E5F907A-339D-421F-BA66-F398763C21E6}"/>
              </a:ext>
            </a:extLst>
          </p:cNvPr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C89D246-8D43-451D-89F8-BEBDD6743A70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BCA82EE-61AD-4850-8744-84991442EB35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7" name="Group 48">
            <a:extLst>
              <a:ext uri="{FF2B5EF4-FFF2-40B4-BE49-F238E27FC236}">
                <a16:creationId xmlns:a16="http://schemas.microsoft.com/office/drawing/2014/main" id="{A4B652AD-6B5D-41F1-AC8F-CFCC6205237E}"/>
              </a:ext>
            </a:extLst>
          </p:cNvPr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6B4521E-A6D0-4909-8787-6C026A5F04EA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4B33D6F-0A03-4F80-A19E-5B7759CE4925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0" name="Group 51">
            <a:extLst>
              <a:ext uri="{FF2B5EF4-FFF2-40B4-BE49-F238E27FC236}">
                <a16:creationId xmlns:a16="http://schemas.microsoft.com/office/drawing/2014/main" id="{CD5AD3A6-9142-4177-B8D4-228749D6E9AB}"/>
              </a:ext>
            </a:extLst>
          </p:cNvPr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A5C9DF5-DC77-4FE8-8832-2335ADD939F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B638728-B62E-45D2-BB60-02AB99811971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3" name="Group 22">
            <a:extLst>
              <a:ext uri="{FF2B5EF4-FFF2-40B4-BE49-F238E27FC236}">
                <a16:creationId xmlns:a16="http://schemas.microsoft.com/office/drawing/2014/main" id="{72555160-6C7F-4E09-8A3C-56999B33445C}"/>
              </a:ext>
            </a:extLst>
          </p:cNvPr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154" name="Block Arc 3">
              <a:extLst>
                <a:ext uri="{FF2B5EF4-FFF2-40B4-BE49-F238E27FC236}">
                  <a16:creationId xmlns:a16="http://schemas.microsoft.com/office/drawing/2014/main" id="{975133E3-7A4B-48F2-881C-DB24E295EAD9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5" name="Block Arc 4">
              <a:extLst>
                <a:ext uri="{FF2B5EF4-FFF2-40B4-BE49-F238E27FC236}">
                  <a16:creationId xmlns:a16="http://schemas.microsoft.com/office/drawing/2014/main" id="{1457AE29-192F-4B2F-9063-933A4641A781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6" name="Block Arc 5">
              <a:extLst>
                <a:ext uri="{FF2B5EF4-FFF2-40B4-BE49-F238E27FC236}">
                  <a16:creationId xmlns:a16="http://schemas.microsoft.com/office/drawing/2014/main" id="{7285D82F-FB4E-4A7C-9469-7CC5FE2A336E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7" name="Block Arc 6">
              <a:extLst>
                <a:ext uri="{FF2B5EF4-FFF2-40B4-BE49-F238E27FC236}">
                  <a16:creationId xmlns:a16="http://schemas.microsoft.com/office/drawing/2014/main" id="{BE6BB84C-E33E-46E1-8131-CD1A0D96F984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7">
              <a:extLst>
                <a:ext uri="{FF2B5EF4-FFF2-40B4-BE49-F238E27FC236}">
                  <a16:creationId xmlns:a16="http://schemas.microsoft.com/office/drawing/2014/main" id="{E45258AE-5BBE-4F68-85B0-11DC6842A594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9" name="Rectangle 8">
              <a:extLst>
                <a:ext uri="{FF2B5EF4-FFF2-40B4-BE49-F238E27FC236}">
                  <a16:creationId xmlns:a16="http://schemas.microsoft.com/office/drawing/2014/main" id="{FB99CA36-DB8B-46AA-952E-2CD7AC8EB8C9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0" name="Rectangle 9">
              <a:extLst>
                <a:ext uri="{FF2B5EF4-FFF2-40B4-BE49-F238E27FC236}">
                  <a16:creationId xmlns:a16="http://schemas.microsoft.com/office/drawing/2014/main" id="{3853BBFC-734E-40C3-B7C3-681892636CD9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1" name="Rectangle 10">
              <a:extLst>
                <a:ext uri="{FF2B5EF4-FFF2-40B4-BE49-F238E27FC236}">
                  <a16:creationId xmlns:a16="http://schemas.microsoft.com/office/drawing/2014/main" id="{78750EB1-88A6-4C1D-97F8-28CB63545E38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47D9F35-DD2D-4CE5-8969-D1A6B38AA6BF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0099319-AB8C-45A6-9CFC-787CD8851D75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D106F45-3C66-415D-A320-2777BC152548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E4A6CBF-FB8A-4279-A9E4-172E8B36B97C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E1886-CE6F-42AB-B457-A8FC52A3E73C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그룹 39">
            <a:extLst>
              <a:ext uri="{FF2B5EF4-FFF2-40B4-BE49-F238E27FC236}">
                <a16:creationId xmlns:a16="http://schemas.microsoft.com/office/drawing/2014/main" id="{64463191-F2EE-49AF-B8D3-A2EAB87FDE8C}"/>
              </a:ext>
            </a:extLst>
          </p:cNvPr>
          <p:cNvGrpSpPr/>
          <p:nvPr/>
        </p:nvGrpSpPr>
        <p:grpSpPr>
          <a:xfrm>
            <a:off x="803397" y="4738295"/>
            <a:ext cx="4428231" cy="1398354"/>
            <a:chOff x="6975883" y="3736778"/>
            <a:chExt cx="4594794" cy="13983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CC6F9B-4770-4796-9CFD-FE8875B3CAE0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AE9930-FB93-4ADF-A29C-836002104C1F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FA8A1B-4821-44B3-9F20-519C96EFB4B6}"/>
              </a:ext>
            </a:extLst>
          </p:cNvPr>
          <p:cNvSpPr txBox="1"/>
          <p:nvPr/>
        </p:nvSpPr>
        <p:spPr>
          <a:xfrm>
            <a:off x="803397" y="459608"/>
            <a:ext cx="42697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AA147-3AD7-4BA4-A186-E7FEDCDB5CB6}"/>
              </a:ext>
            </a:extLst>
          </p:cNvPr>
          <p:cNvSpPr txBox="1"/>
          <p:nvPr/>
        </p:nvSpPr>
        <p:spPr>
          <a:xfrm>
            <a:off x="1463956" y="1350265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1B163323-DE34-44E0-9C1D-6B8E1676B36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34D5200-57B2-45CB-91DC-225B13FF8FDF}"/>
              </a:ext>
            </a:extLst>
          </p:cNvPr>
          <p:cNvGrpSpPr/>
          <p:nvPr/>
        </p:nvGrpSpPr>
        <p:grpSpPr>
          <a:xfrm>
            <a:off x="2933787" y="2486893"/>
            <a:ext cx="6324426" cy="2975955"/>
            <a:chOff x="2933787" y="2486893"/>
            <a:chExt cx="6324426" cy="29759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E90BCB6-655D-4672-BEFE-318795D73980}"/>
                </a:ext>
              </a:extLst>
            </p:cNvPr>
            <p:cNvGrpSpPr/>
            <p:nvPr/>
          </p:nvGrpSpPr>
          <p:grpSpPr>
            <a:xfrm>
              <a:off x="2933787" y="2486893"/>
              <a:ext cx="5619576" cy="1580803"/>
              <a:chOff x="3171825" y="2124943"/>
              <a:chExt cx="5619576" cy="1580803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3E98DBE0-8498-423C-AE1A-40E129167E9E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8DD0C58-2895-4FC0-9D76-D541E29D5E43}"/>
                  </a:ext>
                </a:extLst>
              </p:cNvPr>
              <p:cNvGrpSpPr/>
              <p:nvPr/>
            </p:nvGrpSpPr>
            <p:grpSpPr>
              <a:xfrm>
                <a:off x="3171825" y="2124943"/>
                <a:ext cx="1580803" cy="1580803"/>
                <a:chOff x="2828925" y="2048222"/>
                <a:chExt cx="1828800" cy="1828800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26C488B3-9E43-4A41-8759-FF9C786724ED}"/>
                    </a:ext>
                  </a:extLst>
                </p:cNvPr>
                <p:cNvSpPr/>
                <p:nvPr/>
              </p:nvSpPr>
              <p:spPr>
                <a:xfrm>
                  <a:off x="2828925" y="2048222"/>
                  <a:ext cx="1828800" cy="18288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AE96BA5-F34F-43D9-881C-023F19474CEF}"/>
                    </a:ext>
                  </a:extLst>
                </p:cNvPr>
                <p:cNvSpPr/>
                <p:nvPr/>
              </p:nvSpPr>
              <p:spPr>
                <a:xfrm>
                  <a:off x="2919586" y="2138883"/>
                  <a:ext cx="1647478" cy="1647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C729B8-C69C-443F-82C6-3A67CF634923}"/>
                </a:ext>
              </a:extLst>
            </p:cNvPr>
            <p:cNvGrpSpPr/>
            <p:nvPr/>
          </p:nvGrpSpPr>
          <p:grpSpPr>
            <a:xfrm flipH="1">
              <a:off x="3638637" y="3882045"/>
              <a:ext cx="5619576" cy="1580803"/>
              <a:chOff x="3171825" y="2124943"/>
              <a:chExt cx="5619576" cy="1580803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CDBDF24A-44DD-4B58-A368-3FA4AF7022FC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1D03BF-E863-4CB4-AAAC-C07806E63945}"/>
                  </a:ext>
                </a:extLst>
              </p:cNvPr>
              <p:cNvGrpSpPr/>
              <p:nvPr/>
            </p:nvGrpSpPr>
            <p:grpSpPr>
              <a:xfrm>
                <a:off x="3171825" y="2124943"/>
                <a:ext cx="1580803" cy="1580803"/>
                <a:chOff x="2828925" y="2048222"/>
                <a:chExt cx="1828800" cy="182880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C0DD65E-BA6A-41A3-A6B2-EB7164874036}"/>
                    </a:ext>
                  </a:extLst>
                </p:cNvPr>
                <p:cNvSpPr/>
                <p:nvPr/>
              </p:nvSpPr>
              <p:spPr>
                <a:xfrm>
                  <a:off x="2828925" y="2048222"/>
                  <a:ext cx="1828800" cy="1828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1A512CB-811F-4D60-93C2-6DFBF07BC8FB}"/>
                    </a:ext>
                  </a:extLst>
                </p:cNvPr>
                <p:cNvSpPr/>
                <p:nvPr/>
              </p:nvSpPr>
              <p:spPr>
                <a:xfrm>
                  <a:off x="2919586" y="2138883"/>
                  <a:ext cx="1647478" cy="1647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3" name="Block Arc 14">
            <a:extLst>
              <a:ext uri="{FF2B5EF4-FFF2-40B4-BE49-F238E27FC236}">
                <a16:creationId xmlns:a16="http://schemas.microsoft.com/office/drawing/2014/main" id="{46FAC5B7-F90E-4957-91A9-2AD416FB14DA}"/>
              </a:ext>
            </a:extLst>
          </p:cNvPr>
          <p:cNvSpPr/>
          <p:nvPr/>
        </p:nvSpPr>
        <p:spPr>
          <a:xfrm rot="16200000">
            <a:off x="8175465" y="4338334"/>
            <a:ext cx="643664" cy="6440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34182067-C4F6-4424-B870-97F8DF2136F2}"/>
              </a:ext>
            </a:extLst>
          </p:cNvPr>
          <p:cNvSpPr>
            <a:spLocks noChangeAspect="1"/>
          </p:cNvSpPr>
          <p:nvPr/>
        </p:nvSpPr>
        <p:spPr>
          <a:xfrm>
            <a:off x="3423035" y="2937161"/>
            <a:ext cx="602306" cy="68026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49792-7E3E-402B-8ACD-6453FC56FE0F}"/>
              </a:ext>
            </a:extLst>
          </p:cNvPr>
          <p:cNvSpPr txBox="1"/>
          <p:nvPr/>
        </p:nvSpPr>
        <p:spPr>
          <a:xfrm>
            <a:off x="4436222" y="3123406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CC3B8-B02E-44EF-9A09-9CD57061A084}"/>
              </a:ext>
            </a:extLst>
          </p:cNvPr>
          <p:cNvSpPr txBox="1"/>
          <p:nvPr/>
        </p:nvSpPr>
        <p:spPr>
          <a:xfrm>
            <a:off x="6553736" y="4518557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157AF-7E07-4BFB-8600-DC06E55439A7}"/>
              </a:ext>
            </a:extLst>
          </p:cNvPr>
          <p:cNvSpPr txBox="1"/>
          <p:nvPr/>
        </p:nvSpPr>
        <p:spPr>
          <a:xfrm>
            <a:off x="5607694" y="295412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AE6D2-1F2B-49F9-80CA-42AD2F3F2E30}"/>
              </a:ext>
            </a:extLst>
          </p:cNvPr>
          <p:cNvSpPr txBox="1"/>
          <p:nvPr/>
        </p:nvSpPr>
        <p:spPr>
          <a:xfrm>
            <a:off x="4129649" y="434927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26FBBC-6A3F-4C59-9465-A169CDE57480}"/>
              </a:ext>
            </a:extLst>
          </p:cNvPr>
          <p:cNvGrpSpPr/>
          <p:nvPr/>
        </p:nvGrpSpPr>
        <p:grpSpPr>
          <a:xfrm>
            <a:off x="8253739" y="1556742"/>
            <a:ext cx="3359796" cy="1270002"/>
            <a:chOff x="8341709" y="1423392"/>
            <a:chExt cx="3359796" cy="12700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3369BA-C16C-43C9-A742-C88EC3E4E006}"/>
                </a:ext>
              </a:extLst>
            </p:cNvPr>
            <p:cNvSpPr txBox="1"/>
            <p:nvPr/>
          </p:nvSpPr>
          <p:spPr>
            <a:xfrm>
              <a:off x="8341709" y="1677731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1DDA0-C6AE-42CA-9B61-357EDCE0FF9D}"/>
                </a:ext>
              </a:extLst>
            </p:cNvPr>
            <p:cNvSpPr txBox="1"/>
            <p:nvPr/>
          </p:nvSpPr>
          <p:spPr>
            <a:xfrm>
              <a:off x="8341709" y="1423392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C8F175-CD8B-4ED4-9057-52C8669F538D}"/>
              </a:ext>
            </a:extLst>
          </p:cNvPr>
          <p:cNvGrpSpPr/>
          <p:nvPr/>
        </p:nvGrpSpPr>
        <p:grpSpPr>
          <a:xfrm>
            <a:off x="9348616" y="2927194"/>
            <a:ext cx="2264921" cy="1099865"/>
            <a:chOff x="9436586" y="2793844"/>
            <a:chExt cx="2264921" cy="10998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C85D81-D4CB-42E5-A2F0-17D23D90B16A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AEEA2E-8FFD-4AD9-A612-9533CEEBCCBE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FAC777-A3BE-4D47-946F-A854559D7753}"/>
              </a:ext>
            </a:extLst>
          </p:cNvPr>
          <p:cNvGrpSpPr/>
          <p:nvPr/>
        </p:nvGrpSpPr>
        <p:grpSpPr>
          <a:xfrm flipV="1">
            <a:off x="578466" y="5094393"/>
            <a:ext cx="3359796" cy="1270002"/>
            <a:chOff x="417874" y="5268010"/>
            <a:chExt cx="3359796" cy="1270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B4CAA5-F8A4-45AD-9268-83856032C7C8}"/>
                </a:ext>
              </a:extLst>
            </p:cNvPr>
            <p:cNvSpPr txBox="1"/>
            <p:nvPr/>
          </p:nvSpPr>
          <p:spPr>
            <a:xfrm flipH="1" flipV="1">
              <a:off x="417874" y="5268010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1CEE96-42B6-4718-BFE9-39189908CB81}"/>
                </a:ext>
              </a:extLst>
            </p:cNvPr>
            <p:cNvSpPr txBox="1"/>
            <p:nvPr/>
          </p:nvSpPr>
          <p:spPr>
            <a:xfrm flipH="1" flipV="1">
              <a:off x="417874" y="6230235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8DC1C9-7867-48BB-8607-005A63D0E90F}"/>
              </a:ext>
            </a:extLst>
          </p:cNvPr>
          <p:cNvGrpSpPr/>
          <p:nvPr/>
        </p:nvGrpSpPr>
        <p:grpSpPr>
          <a:xfrm flipV="1">
            <a:off x="578464" y="3894078"/>
            <a:ext cx="2264921" cy="1099865"/>
            <a:chOff x="417872" y="4067695"/>
            <a:chExt cx="2264921" cy="10998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76AFCF-CE6A-49F1-8358-8BD654930611}"/>
                </a:ext>
              </a:extLst>
            </p:cNvPr>
            <p:cNvSpPr txBox="1"/>
            <p:nvPr/>
          </p:nvSpPr>
          <p:spPr>
            <a:xfrm flipH="1" flipV="1">
              <a:off x="417872" y="4067695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ABCB46-C919-482F-AFC8-15BC7D785D72}"/>
                </a:ext>
              </a:extLst>
            </p:cNvPr>
            <p:cNvSpPr txBox="1"/>
            <p:nvPr/>
          </p:nvSpPr>
          <p:spPr>
            <a:xfrm flipH="1" flipV="1">
              <a:off x="417873" y="4859783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AB2714BB-F9BA-4906-B15F-7BC8703B26FB}"/>
              </a:ext>
            </a:extLst>
          </p:cNvPr>
          <p:cNvGrpSpPr/>
          <p:nvPr/>
        </p:nvGrpSpPr>
        <p:grpSpPr>
          <a:xfrm>
            <a:off x="8462427" y="2774361"/>
            <a:ext cx="2500009" cy="3947501"/>
            <a:chOff x="1676445" y="3012526"/>
            <a:chExt cx="2220378" cy="3505965"/>
          </a:xfrm>
        </p:grpSpPr>
        <p:grpSp>
          <p:nvGrpSpPr>
            <p:cNvPr id="3" name="Graphic 58">
              <a:extLst>
                <a:ext uri="{FF2B5EF4-FFF2-40B4-BE49-F238E27FC236}">
                  <a16:creationId xmlns:a16="http://schemas.microsoft.com/office/drawing/2014/main" id="{7EAFF39D-E75C-46D5-B890-B7B6B4DC8A86}"/>
                </a:ext>
              </a:extLst>
            </p:cNvPr>
            <p:cNvGrpSpPr/>
            <p:nvPr/>
          </p:nvGrpSpPr>
          <p:grpSpPr>
            <a:xfrm>
              <a:off x="1676445" y="3189057"/>
              <a:ext cx="2029331" cy="3329434"/>
              <a:chOff x="5095920" y="2830970"/>
              <a:chExt cx="2335782" cy="383221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EA98D4F-58CD-4FA6-B5A3-DDFFC1ACC3A3}"/>
                  </a:ext>
                </a:extLst>
              </p:cNvPr>
              <p:cNvSpPr/>
              <p:nvPr/>
            </p:nvSpPr>
            <p:spPr>
              <a:xfrm>
                <a:off x="5095920" y="3144617"/>
                <a:ext cx="2291255" cy="3273141"/>
              </a:xfrm>
              <a:custGeom>
                <a:avLst/>
                <a:gdLst>
                  <a:gd name="connsiteX0" fmla="*/ 2285451 w 2291255"/>
                  <a:gd name="connsiteY0" fmla="*/ 178210 h 3273141"/>
                  <a:gd name="connsiteX1" fmla="*/ 2120388 w 2291255"/>
                  <a:gd name="connsiteY1" fmla="*/ 128728 h 3273141"/>
                  <a:gd name="connsiteX2" fmla="*/ 2105248 w 2291255"/>
                  <a:gd name="connsiteY2" fmla="*/ 130205 h 3273141"/>
                  <a:gd name="connsiteX3" fmla="*/ 2068691 w 2291255"/>
                  <a:gd name="connsiteY3" fmla="*/ 186333 h 3273141"/>
                  <a:gd name="connsiteX4" fmla="*/ 1927261 w 2291255"/>
                  <a:gd name="connsiteY4" fmla="*/ 402355 h 3273141"/>
                  <a:gd name="connsiteX5" fmla="*/ 1915814 w 2291255"/>
                  <a:gd name="connsiteY5" fmla="*/ 409002 h 3273141"/>
                  <a:gd name="connsiteX6" fmla="*/ 1870394 w 2291255"/>
                  <a:gd name="connsiteY6" fmla="*/ 410848 h 3273141"/>
                  <a:gd name="connsiteX7" fmla="*/ 1722318 w 2291255"/>
                  <a:gd name="connsiteY7" fmla="*/ 415649 h 3273141"/>
                  <a:gd name="connsiteX8" fmla="*/ 1590859 w 2291255"/>
                  <a:gd name="connsiteY8" fmla="*/ 418972 h 3273141"/>
                  <a:gd name="connsiteX9" fmla="*/ 1583843 w 2291255"/>
                  <a:gd name="connsiteY9" fmla="*/ 419341 h 3273141"/>
                  <a:gd name="connsiteX10" fmla="*/ 1560948 w 2291255"/>
                  <a:gd name="connsiteY10" fmla="*/ 411587 h 3273141"/>
                  <a:gd name="connsiteX11" fmla="*/ 1469370 w 2291255"/>
                  <a:gd name="connsiteY11" fmla="*/ 312254 h 3273141"/>
                  <a:gd name="connsiteX12" fmla="*/ 1450537 w 2291255"/>
                  <a:gd name="connsiteY12" fmla="*/ 306715 h 3273141"/>
                  <a:gd name="connsiteX13" fmla="*/ 1232669 w 2291255"/>
                  <a:gd name="connsiteY13" fmla="*/ 353612 h 3273141"/>
                  <a:gd name="connsiteX14" fmla="*/ 1212729 w 2291255"/>
                  <a:gd name="connsiteY14" fmla="*/ 366167 h 3273141"/>
                  <a:gd name="connsiteX15" fmla="*/ 1209775 w 2291255"/>
                  <a:gd name="connsiteY15" fmla="*/ 347703 h 3273141"/>
                  <a:gd name="connsiteX16" fmla="*/ 1183557 w 2291255"/>
                  <a:gd name="connsiteY16" fmla="*/ 362843 h 3273141"/>
                  <a:gd name="connsiteX17" fmla="*/ 1097887 w 2291255"/>
                  <a:gd name="connsiteY17" fmla="*/ 388692 h 3273141"/>
                  <a:gd name="connsiteX18" fmla="*/ 1082377 w 2291255"/>
                  <a:gd name="connsiteY18" fmla="*/ 398293 h 3273141"/>
                  <a:gd name="connsiteX19" fmla="*/ 1082377 w 2291255"/>
                  <a:gd name="connsiteY19" fmla="*/ 398662 h 3273141"/>
                  <a:gd name="connsiteX20" fmla="*/ 1068715 w 2291255"/>
                  <a:gd name="connsiteY20" fmla="*/ 400878 h 3273141"/>
                  <a:gd name="connsiteX21" fmla="*/ 1057267 w 2291255"/>
                  <a:gd name="connsiteY21" fmla="*/ 399770 h 3273141"/>
                  <a:gd name="connsiteX22" fmla="*/ 988953 w 2291255"/>
                  <a:gd name="connsiteY22" fmla="*/ 372444 h 3273141"/>
                  <a:gd name="connsiteX23" fmla="*/ 939840 w 2291255"/>
                  <a:gd name="connsiteY23" fmla="*/ 352504 h 3273141"/>
                  <a:gd name="connsiteX24" fmla="*/ 933932 w 2291255"/>
                  <a:gd name="connsiteY24" fmla="*/ 372444 h 3273141"/>
                  <a:gd name="connsiteX25" fmla="*/ 933932 w 2291255"/>
                  <a:gd name="connsiteY25" fmla="*/ 372444 h 3273141"/>
                  <a:gd name="connsiteX26" fmla="*/ 923962 w 2291255"/>
                  <a:gd name="connsiteY26" fmla="*/ 370229 h 3273141"/>
                  <a:gd name="connsiteX27" fmla="*/ 916946 w 2291255"/>
                  <a:gd name="connsiteY27" fmla="*/ 369859 h 3273141"/>
                  <a:gd name="connsiteX28" fmla="*/ 789548 w 2291255"/>
                  <a:gd name="connsiteY28" fmla="*/ 339210 h 3273141"/>
                  <a:gd name="connsiteX29" fmla="*/ 672860 w 2291255"/>
                  <a:gd name="connsiteY29" fmla="*/ 310777 h 3273141"/>
                  <a:gd name="connsiteX30" fmla="*/ 655135 w 2291255"/>
                  <a:gd name="connsiteY30" fmla="*/ 316316 h 3273141"/>
                  <a:gd name="connsiteX31" fmla="*/ 602330 w 2291255"/>
                  <a:gd name="connsiteY31" fmla="*/ 369859 h 3273141"/>
                  <a:gd name="connsiteX32" fmla="*/ 561710 w 2291255"/>
                  <a:gd name="connsiteY32" fmla="*/ 381307 h 3273141"/>
                  <a:gd name="connsiteX33" fmla="*/ 409572 w 2291255"/>
                  <a:gd name="connsiteY33" fmla="*/ 353242 h 3273141"/>
                  <a:gd name="connsiteX34" fmla="*/ 275159 w 2291255"/>
                  <a:gd name="connsiteY34" fmla="*/ 328501 h 3273141"/>
                  <a:gd name="connsiteX35" fmla="*/ 264450 w 2291255"/>
                  <a:gd name="connsiteY35" fmla="*/ 317423 h 3273141"/>
                  <a:gd name="connsiteX36" fmla="*/ 202782 w 2291255"/>
                  <a:gd name="connsiteY36" fmla="*/ 20163 h 3273141"/>
                  <a:gd name="connsiteX37" fmla="*/ 185796 w 2291255"/>
                  <a:gd name="connsiteY37" fmla="*/ 3177 h 3273141"/>
                  <a:gd name="connsiteX38" fmla="*/ 169918 w 2291255"/>
                  <a:gd name="connsiteY38" fmla="*/ 223 h 3273141"/>
                  <a:gd name="connsiteX39" fmla="*/ 59137 w 2291255"/>
                  <a:gd name="connsiteY39" fmla="*/ 5762 h 3273141"/>
                  <a:gd name="connsiteX40" fmla="*/ 22949 w 2291255"/>
                  <a:gd name="connsiteY40" fmla="*/ 10931 h 3273141"/>
                  <a:gd name="connsiteX41" fmla="*/ 5224 w 2291255"/>
                  <a:gd name="connsiteY41" fmla="*/ 13147 h 3273141"/>
                  <a:gd name="connsiteX42" fmla="*/ 55 w 2291255"/>
                  <a:gd name="connsiteY42" fmla="*/ 19425 h 3273141"/>
                  <a:gd name="connsiteX43" fmla="*/ 4486 w 2291255"/>
                  <a:gd name="connsiteY43" fmla="*/ 67060 h 3273141"/>
                  <a:gd name="connsiteX44" fmla="*/ 28119 w 2291255"/>
                  <a:gd name="connsiteY44" fmla="*/ 251325 h 3273141"/>
                  <a:gd name="connsiteX45" fmla="*/ 61353 w 2291255"/>
                  <a:gd name="connsiteY45" fmla="*/ 396447 h 3273141"/>
                  <a:gd name="connsiteX46" fmla="*/ 149239 w 2291255"/>
                  <a:gd name="connsiteY46" fmla="*/ 498364 h 3273141"/>
                  <a:gd name="connsiteX47" fmla="*/ 238971 w 2291255"/>
                  <a:gd name="connsiteY47" fmla="*/ 543046 h 3273141"/>
                  <a:gd name="connsiteX48" fmla="*/ 318363 w 2291255"/>
                  <a:gd name="connsiteY48" fmla="*/ 581450 h 3273141"/>
                  <a:gd name="connsiteX49" fmla="*/ 542878 w 2291255"/>
                  <a:gd name="connsiteY49" fmla="*/ 629085 h 3273141"/>
                  <a:gd name="connsiteX50" fmla="*/ 555802 w 2291255"/>
                  <a:gd name="connsiteY50" fmla="*/ 646810 h 3273141"/>
                  <a:gd name="connsiteX51" fmla="*/ 523676 w 2291255"/>
                  <a:gd name="connsiteY51" fmla="*/ 781223 h 3273141"/>
                  <a:gd name="connsiteX52" fmla="*/ 471978 w 2291255"/>
                  <a:gd name="connsiteY52" fmla="*/ 1000199 h 3273141"/>
                  <a:gd name="connsiteX53" fmla="*/ 459423 w 2291255"/>
                  <a:gd name="connsiteY53" fmla="*/ 1047096 h 3273141"/>
                  <a:gd name="connsiteX54" fmla="*/ 300638 w 2291255"/>
                  <a:gd name="connsiteY54" fmla="*/ 1319615 h 3273141"/>
                  <a:gd name="connsiteX55" fmla="*/ 200936 w 2291255"/>
                  <a:gd name="connsiteY55" fmla="*/ 1500556 h 3273141"/>
                  <a:gd name="connsiteX56" fmla="*/ 200936 w 2291255"/>
                  <a:gd name="connsiteY56" fmla="*/ 1516066 h 3273141"/>
                  <a:gd name="connsiteX57" fmla="*/ 246356 w 2291255"/>
                  <a:gd name="connsiteY57" fmla="*/ 1543391 h 3273141"/>
                  <a:gd name="connsiteX58" fmla="*/ 304700 w 2291255"/>
                  <a:gd name="connsiteY58" fmla="*/ 1538222 h 3273141"/>
                  <a:gd name="connsiteX59" fmla="*/ 393694 w 2291255"/>
                  <a:gd name="connsiteY59" fmla="*/ 1529728 h 3273141"/>
                  <a:gd name="connsiteX60" fmla="*/ 476779 w 2291255"/>
                  <a:gd name="connsiteY60" fmla="*/ 1529359 h 3273141"/>
                  <a:gd name="connsiteX61" fmla="*/ 546570 w 2291255"/>
                  <a:gd name="connsiteY61" fmla="*/ 1557054 h 3273141"/>
                  <a:gd name="connsiteX62" fmla="*/ 631133 w 2291255"/>
                  <a:gd name="connsiteY62" fmla="*/ 1581795 h 3273141"/>
                  <a:gd name="connsiteX63" fmla="*/ 646642 w 2291255"/>
                  <a:gd name="connsiteY63" fmla="*/ 1583642 h 3273141"/>
                  <a:gd name="connsiteX64" fmla="*/ 658089 w 2291255"/>
                  <a:gd name="connsiteY64" fmla="*/ 1598781 h 3273141"/>
                  <a:gd name="connsiteX65" fmla="*/ 647380 w 2291255"/>
                  <a:gd name="connsiteY65" fmla="*/ 1656018 h 3273141"/>
                  <a:gd name="connsiteX66" fmla="*/ 575373 w 2291255"/>
                  <a:gd name="connsiteY66" fmla="*/ 2021593 h 3273141"/>
                  <a:gd name="connsiteX67" fmla="*/ 509274 w 2291255"/>
                  <a:gd name="connsiteY67" fmla="*/ 2326608 h 3273141"/>
                  <a:gd name="connsiteX68" fmla="*/ 462747 w 2291255"/>
                  <a:gd name="connsiteY68" fmla="*/ 2527489 h 3273141"/>
                  <a:gd name="connsiteX69" fmla="*/ 443914 w 2291255"/>
                  <a:gd name="connsiteY69" fmla="*/ 2643808 h 3273141"/>
                  <a:gd name="connsiteX70" fmla="*/ 428036 w 2291255"/>
                  <a:gd name="connsiteY70" fmla="*/ 2768990 h 3273141"/>
                  <a:gd name="connsiteX71" fmla="*/ 412896 w 2291255"/>
                  <a:gd name="connsiteY71" fmla="*/ 2903773 h 3273141"/>
                  <a:gd name="connsiteX72" fmla="*/ 397017 w 2291255"/>
                  <a:gd name="connsiteY72" fmla="*/ 3038555 h 3273141"/>
                  <a:gd name="connsiteX73" fmla="*/ 378185 w 2291255"/>
                  <a:gd name="connsiteY73" fmla="*/ 3205464 h 3273141"/>
                  <a:gd name="connsiteX74" fmla="*/ 392586 w 2291255"/>
                  <a:gd name="connsiteY74" fmla="*/ 3234267 h 3273141"/>
                  <a:gd name="connsiteX75" fmla="*/ 537339 w 2291255"/>
                  <a:gd name="connsiteY75" fmla="*/ 3251622 h 3273141"/>
                  <a:gd name="connsiteX76" fmla="*/ 592360 w 2291255"/>
                  <a:gd name="connsiteY76" fmla="*/ 3254207 h 3273141"/>
                  <a:gd name="connsiteX77" fmla="*/ 603438 w 2291255"/>
                  <a:gd name="connsiteY77" fmla="*/ 3245345 h 3273141"/>
                  <a:gd name="connsiteX78" fmla="*/ 644426 w 2291255"/>
                  <a:gd name="connsiteY78" fmla="*/ 3052957 h 3273141"/>
                  <a:gd name="connsiteX79" fmla="*/ 756684 w 2291255"/>
                  <a:gd name="connsiteY79" fmla="*/ 2555553 h 3273141"/>
                  <a:gd name="connsiteX80" fmla="*/ 794349 w 2291255"/>
                  <a:gd name="connsiteY80" fmla="*/ 2434803 h 3273141"/>
                  <a:gd name="connsiteX81" fmla="*/ 1029942 w 2291255"/>
                  <a:gd name="connsiteY81" fmla="*/ 1994636 h 3273141"/>
                  <a:gd name="connsiteX82" fmla="*/ 1078316 w 2291255"/>
                  <a:gd name="connsiteY82" fmla="*/ 1904904 h 3273141"/>
                  <a:gd name="connsiteX83" fmla="*/ 1094563 w 2291255"/>
                  <a:gd name="connsiteY83" fmla="*/ 1939615 h 3273141"/>
                  <a:gd name="connsiteX84" fmla="*/ 1247809 w 2291255"/>
                  <a:gd name="connsiteY84" fmla="*/ 2257185 h 3273141"/>
                  <a:gd name="connsiteX85" fmla="*/ 1291383 w 2291255"/>
                  <a:gd name="connsiteY85" fmla="*/ 2372397 h 3273141"/>
                  <a:gd name="connsiteX86" fmla="*/ 1337541 w 2291255"/>
                  <a:gd name="connsiteY86" fmla="*/ 2633838 h 3273141"/>
                  <a:gd name="connsiteX87" fmla="*/ 1389977 w 2291255"/>
                  <a:gd name="connsiteY87" fmla="*/ 2897864 h 3273141"/>
                  <a:gd name="connsiteX88" fmla="*/ 1429120 w 2291255"/>
                  <a:gd name="connsiteY88" fmla="*/ 3073636 h 3273141"/>
                  <a:gd name="connsiteX89" fmla="*/ 1479340 w 2291255"/>
                  <a:gd name="connsiteY89" fmla="*/ 3264916 h 3273141"/>
                  <a:gd name="connsiteX90" fmla="*/ 1492634 w 2291255"/>
                  <a:gd name="connsiteY90" fmla="*/ 3272671 h 3273141"/>
                  <a:gd name="connsiteX91" fmla="*/ 1732288 w 2291255"/>
                  <a:gd name="connsiteY91" fmla="*/ 3231313 h 3273141"/>
                  <a:gd name="connsiteX92" fmla="*/ 1731919 w 2291255"/>
                  <a:gd name="connsiteY92" fmla="*/ 3218388 h 3273141"/>
                  <a:gd name="connsiteX93" fmla="*/ 1716040 w 2291255"/>
                  <a:gd name="connsiteY93" fmla="*/ 3110193 h 3273141"/>
                  <a:gd name="connsiteX94" fmla="*/ 1696100 w 2291255"/>
                  <a:gd name="connsiteY94" fmla="*/ 2969871 h 3273141"/>
                  <a:gd name="connsiteX95" fmla="*/ 1675421 w 2291255"/>
                  <a:gd name="connsiteY95" fmla="*/ 2829550 h 3273141"/>
                  <a:gd name="connsiteX96" fmla="*/ 1653265 w 2291255"/>
                  <a:gd name="connsiteY96" fmla="*/ 2669288 h 3273141"/>
                  <a:gd name="connsiteX97" fmla="*/ 1632217 w 2291255"/>
                  <a:gd name="connsiteY97" fmla="*/ 2525643 h 3273141"/>
                  <a:gd name="connsiteX98" fmla="*/ 1613753 w 2291255"/>
                  <a:gd name="connsiteY98" fmla="*/ 2393445 h 3273141"/>
                  <a:gd name="connsiteX99" fmla="*/ 1596398 w 2291255"/>
                  <a:gd name="connsiteY99" fmla="*/ 2258662 h 3273141"/>
                  <a:gd name="connsiteX100" fmla="*/ 1588274 w 2291255"/>
                  <a:gd name="connsiteY100" fmla="*/ 2186286 h 3273141"/>
                  <a:gd name="connsiteX101" fmla="*/ 1559471 w 2291255"/>
                  <a:gd name="connsiteY101" fmla="*/ 2051134 h 3273141"/>
                  <a:gd name="connsiteX102" fmla="*/ 1485987 w 2291255"/>
                  <a:gd name="connsiteY102" fmla="*/ 1739103 h 3273141"/>
                  <a:gd name="connsiteX103" fmla="*/ 1491157 w 2291255"/>
                  <a:gd name="connsiteY103" fmla="*/ 1672635 h 3273141"/>
                  <a:gd name="connsiteX104" fmla="*/ 1503342 w 2291255"/>
                  <a:gd name="connsiteY104" fmla="*/ 1635708 h 3273141"/>
                  <a:gd name="connsiteX105" fmla="*/ 1505189 w 2291255"/>
                  <a:gd name="connsiteY105" fmla="*/ 1462522 h 3273141"/>
                  <a:gd name="connsiteX106" fmla="*/ 1507774 w 2291255"/>
                  <a:gd name="connsiteY106" fmla="*/ 1242438 h 3273141"/>
                  <a:gd name="connsiteX107" fmla="*/ 1509989 w 2291255"/>
                  <a:gd name="connsiteY107" fmla="*/ 1041557 h 3273141"/>
                  <a:gd name="connsiteX108" fmla="*/ 1512574 w 2291255"/>
                  <a:gd name="connsiteY108" fmla="*/ 749836 h 3273141"/>
                  <a:gd name="connsiteX109" fmla="*/ 1535838 w 2291255"/>
                  <a:gd name="connsiteY109" fmla="*/ 682998 h 3273141"/>
                  <a:gd name="connsiteX110" fmla="*/ 1552824 w 2291255"/>
                  <a:gd name="connsiteY110" fmla="*/ 673028 h 3273141"/>
                  <a:gd name="connsiteX111" fmla="*/ 1618923 w 2291255"/>
                  <a:gd name="connsiteY111" fmla="*/ 663058 h 3273141"/>
                  <a:gd name="connsiteX112" fmla="*/ 1805772 w 2291255"/>
                  <a:gd name="connsiteY112" fmla="*/ 633516 h 3273141"/>
                  <a:gd name="connsiteX113" fmla="*/ 2012562 w 2291255"/>
                  <a:gd name="connsiteY113" fmla="*/ 600282 h 3273141"/>
                  <a:gd name="connsiteX114" fmla="*/ 2044688 w 2291255"/>
                  <a:gd name="connsiteY114" fmla="*/ 584773 h 3273141"/>
                  <a:gd name="connsiteX115" fmla="*/ 2176517 w 2291255"/>
                  <a:gd name="connsiteY115" fmla="*/ 369859 h 3273141"/>
                  <a:gd name="connsiteX116" fmla="*/ 2289143 w 2291255"/>
                  <a:gd name="connsiteY116" fmla="*/ 188180 h 3273141"/>
                  <a:gd name="connsiteX117" fmla="*/ 2285451 w 2291255"/>
                  <a:gd name="connsiteY117" fmla="*/ 178210 h 3273141"/>
                  <a:gd name="connsiteX118" fmla="*/ 1339757 w 2291255"/>
                  <a:gd name="connsiteY118" fmla="*/ 1383499 h 3273141"/>
                  <a:gd name="connsiteX119" fmla="*/ 1340126 w 2291255"/>
                  <a:gd name="connsiteY119" fmla="*/ 1383499 h 3273141"/>
                  <a:gd name="connsiteX120" fmla="*/ 1340126 w 2291255"/>
                  <a:gd name="connsiteY120" fmla="*/ 1383499 h 3273141"/>
                  <a:gd name="connsiteX121" fmla="*/ 1339757 w 2291255"/>
                  <a:gd name="connsiteY121" fmla="*/ 1383499 h 3273141"/>
                  <a:gd name="connsiteX122" fmla="*/ 1339757 w 2291255"/>
                  <a:gd name="connsiteY122" fmla="*/ 1383499 h 3273141"/>
                  <a:gd name="connsiteX123" fmla="*/ 1153277 w 2291255"/>
                  <a:gd name="connsiteY123" fmla="*/ 1449967 h 3273141"/>
                  <a:gd name="connsiteX124" fmla="*/ 1153277 w 2291255"/>
                  <a:gd name="connsiteY124" fmla="*/ 1449967 h 3273141"/>
                  <a:gd name="connsiteX125" fmla="*/ 1153277 w 2291255"/>
                  <a:gd name="connsiteY125" fmla="*/ 1449967 h 3273141"/>
                  <a:gd name="connsiteX126" fmla="*/ 1153277 w 2291255"/>
                  <a:gd name="connsiteY126" fmla="*/ 1449967 h 3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91255" h="3273141">
                    <a:moveTo>
                      <a:pt x="2285451" y="178210"/>
                    </a:moveTo>
                    <a:cubicBezTo>
                      <a:pt x="2278804" y="176732"/>
                      <a:pt x="2162485" y="144606"/>
                      <a:pt x="2120388" y="128728"/>
                    </a:cubicBezTo>
                    <a:cubicBezTo>
                      <a:pt x="2115218" y="128358"/>
                      <a:pt x="2110418" y="121712"/>
                      <a:pt x="2105248" y="130205"/>
                    </a:cubicBezTo>
                    <a:cubicBezTo>
                      <a:pt x="2093801" y="149407"/>
                      <a:pt x="2081246" y="167501"/>
                      <a:pt x="2068691" y="186333"/>
                    </a:cubicBezTo>
                    <a:cubicBezTo>
                      <a:pt x="2021425" y="258341"/>
                      <a:pt x="1974158" y="330348"/>
                      <a:pt x="1927261" y="402355"/>
                    </a:cubicBezTo>
                    <a:cubicBezTo>
                      <a:pt x="1924307" y="406786"/>
                      <a:pt x="1921353" y="409002"/>
                      <a:pt x="1915814" y="409002"/>
                    </a:cubicBezTo>
                    <a:cubicBezTo>
                      <a:pt x="1900674" y="409002"/>
                      <a:pt x="1885534" y="410110"/>
                      <a:pt x="1870394" y="410848"/>
                    </a:cubicBezTo>
                    <a:cubicBezTo>
                      <a:pt x="1820912" y="412325"/>
                      <a:pt x="1771800" y="413802"/>
                      <a:pt x="1722318" y="415649"/>
                    </a:cubicBezTo>
                    <a:cubicBezTo>
                      <a:pt x="1678375" y="417495"/>
                      <a:pt x="1634802" y="417864"/>
                      <a:pt x="1590859" y="418972"/>
                    </a:cubicBezTo>
                    <a:cubicBezTo>
                      <a:pt x="1588643" y="418972"/>
                      <a:pt x="1585689" y="418603"/>
                      <a:pt x="1583843" y="419341"/>
                    </a:cubicBezTo>
                    <a:cubicBezTo>
                      <a:pt x="1573872" y="423034"/>
                      <a:pt x="1567595" y="418603"/>
                      <a:pt x="1560948" y="411587"/>
                    </a:cubicBezTo>
                    <a:cubicBezTo>
                      <a:pt x="1530668" y="378353"/>
                      <a:pt x="1499650" y="345488"/>
                      <a:pt x="1469370" y="312254"/>
                    </a:cubicBezTo>
                    <a:cubicBezTo>
                      <a:pt x="1463461" y="305976"/>
                      <a:pt x="1458292" y="305238"/>
                      <a:pt x="1450537" y="306715"/>
                    </a:cubicBezTo>
                    <a:cubicBezTo>
                      <a:pt x="1378161" y="322593"/>
                      <a:pt x="1305415" y="338102"/>
                      <a:pt x="1232669" y="353612"/>
                    </a:cubicBezTo>
                    <a:cubicBezTo>
                      <a:pt x="1217529" y="356935"/>
                      <a:pt x="1214206" y="357304"/>
                      <a:pt x="1212729" y="366167"/>
                    </a:cubicBezTo>
                    <a:cubicBezTo>
                      <a:pt x="1209405" y="356935"/>
                      <a:pt x="1210883" y="356935"/>
                      <a:pt x="1209775" y="347703"/>
                    </a:cubicBezTo>
                    <a:cubicBezTo>
                      <a:pt x="1202759" y="355458"/>
                      <a:pt x="1194266" y="360628"/>
                      <a:pt x="1183557" y="362843"/>
                    </a:cubicBezTo>
                    <a:cubicBezTo>
                      <a:pt x="1154385" y="369490"/>
                      <a:pt x="1127059" y="381676"/>
                      <a:pt x="1097887" y="388692"/>
                    </a:cubicBezTo>
                    <a:cubicBezTo>
                      <a:pt x="1091978" y="390169"/>
                      <a:pt x="1085332" y="391277"/>
                      <a:pt x="1082377" y="398293"/>
                    </a:cubicBezTo>
                    <a:cubicBezTo>
                      <a:pt x="1082377" y="398293"/>
                      <a:pt x="1082377" y="398662"/>
                      <a:pt x="1082377" y="398662"/>
                    </a:cubicBezTo>
                    <a:cubicBezTo>
                      <a:pt x="1077577" y="397924"/>
                      <a:pt x="1073146" y="399770"/>
                      <a:pt x="1068715" y="400878"/>
                    </a:cubicBezTo>
                    <a:cubicBezTo>
                      <a:pt x="1062806" y="400509"/>
                      <a:pt x="1057267" y="399770"/>
                      <a:pt x="1057267" y="399770"/>
                    </a:cubicBezTo>
                    <a:cubicBezTo>
                      <a:pt x="1035481" y="388323"/>
                      <a:pt x="1011109" y="382784"/>
                      <a:pt x="988953" y="372444"/>
                    </a:cubicBezTo>
                    <a:cubicBezTo>
                      <a:pt x="972705" y="365059"/>
                      <a:pt x="954980" y="362105"/>
                      <a:pt x="939840" y="352504"/>
                    </a:cubicBezTo>
                    <a:cubicBezTo>
                      <a:pt x="935778" y="362105"/>
                      <a:pt x="937994" y="362843"/>
                      <a:pt x="933932" y="372444"/>
                    </a:cubicBezTo>
                    <a:cubicBezTo>
                      <a:pt x="933932" y="372444"/>
                      <a:pt x="933932" y="372444"/>
                      <a:pt x="933932" y="372444"/>
                    </a:cubicBezTo>
                    <a:cubicBezTo>
                      <a:pt x="932086" y="370229"/>
                      <a:pt x="929131" y="369121"/>
                      <a:pt x="923962" y="370229"/>
                    </a:cubicBezTo>
                    <a:cubicBezTo>
                      <a:pt x="921746" y="370598"/>
                      <a:pt x="919161" y="370229"/>
                      <a:pt x="916946" y="369859"/>
                    </a:cubicBezTo>
                    <a:cubicBezTo>
                      <a:pt x="874480" y="359520"/>
                      <a:pt x="832014" y="349180"/>
                      <a:pt x="789548" y="339210"/>
                    </a:cubicBezTo>
                    <a:cubicBezTo>
                      <a:pt x="750775" y="329609"/>
                      <a:pt x="711633" y="320378"/>
                      <a:pt x="672860" y="310777"/>
                    </a:cubicBezTo>
                    <a:cubicBezTo>
                      <a:pt x="665475" y="308930"/>
                      <a:pt x="660674" y="310777"/>
                      <a:pt x="655135" y="316316"/>
                    </a:cubicBezTo>
                    <a:cubicBezTo>
                      <a:pt x="637780" y="334410"/>
                      <a:pt x="618578" y="351027"/>
                      <a:pt x="602330" y="369859"/>
                    </a:cubicBezTo>
                    <a:cubicBezTo>
                      <a:pt x="590513" y="383892"/>
                      <a:pt x="578327" y="384630"/>
                      <a:pt x="561710" y="381307"/>
                    </a:cubicBezTo>
                    <a:cubicBezTo>
                      <a:pt x="511121" y="370967"/>
                      <a:pt x="460162" y="362474"/>
                      <a:pt x="409572" y="353242"/>
                    </a:cubicBezTo>
                    <a:cubicBezTo>
                      <a:pt x="364891" y="345118"/>
                      <a:pt x="319840" y="336625"/>
                      <a:pt x="275159" y="328501"/>
                    </a:cubicBezTo>
                    <a:cubicBezTo>
                      <a:pt x="268512" y="327394"/>
                      <a:pt x="265927" y="324439"/>
                      <a:pt x="264450" y="317423"/>
                    </a:cubicBezTo>
                    <a:cubicBezTo>
                      <a:pt x="244140" y="218460"/>
                      <a:pt x="223461" y="119496"/>
                      <a:pt x="202782" y="20163"/>
                    </a:cubicBezTo>
                    <a:cubicBezTo>
                      <a:pt x="200936" y="10562"/>
                      <a:pt x="199459" y="961"/>
                      <a:pt x="185796" y="3177"/>
                    </a:cubicBezTo>
                    <a:cubicBezTo>
                      <a:pt x="180996" y="-516"/>
                      <a:pt x="175087" y="-147"/>
                      <a:pt x="169918" y="223"/>
                    </a:cubicBezTo>
                    <a:cubicBezTo>
                      <a:pt x="132991" y="1330"/>
                      <a:pt x="96064" y="4285"/>
                      <a:pt x="59137" y="5762"/>
                    </a:cubicBezTo>
                    <a:cubicBezTo>
                      <a:pt x="47321" y="6500"/>
                      <a:pt x="34397" y="3915"/>
                      <a:pt x="22949" y="10931"/>
                    </a:cubicBezTo>
                    <a:cubicBezTo>
                      <a:pt x="17041" y="11670"/>
                      <a:pt x="11133" y="12409"/>
                      <a:pt x="5224" y="13147"/>
                    </a:cubicBezTo>
                    <a:cubicBezTo>
                      <a:pt x="1162" y="13516"/>
                      <a:pt x="-315" y="14993"/>
                      <a:pt x="55" y="19425"/>
                    </a:cubicBezTo>
                    <a:cubicBezTo>
                      <a:pt x="1532" y="35303"/>
                      <a:pt x="2640" y="51182"/>
                      <a:pt x="4486" y="67060"/>
                    </a:cubicBezTo>
                    <a:cubicBezTo>
                      <a:pt x="11871" y="128728"/>
                      <a:pt x="17780" y="190395"/>
                      <a:pt x="28119" y="251325"/>
                    </a:cubicBezTo>
                    <a:cubicBezTo>
                      <a:pt x="36243" y="300437"/>
                      <a:pt x="44367" y="349550"/>
                      <a:pt x="61353" y="396447"/>
                    </a:cubicBezTo>
                    <a:cubicBezTo>
                      <a:pt x="77601" y="441497"/>
                      <a:pt x="104557" y="477316"/>
                      <a:pt x="149239" y="498364"/>
                    </a:cubicBezTo>
                    <a:cubicBezTo>
                      <a:pt x="179519" y="512397"/>
                      <a:pt x="209060" y="528275"/>
                      <a:pt x="238971" y="543046"/>
                    </a:cubicBezTo>
                    <a:cubicBezTo>
                      <a:pt x="265558" y="555970"/>
                      <a:pt x="290668" y="571479"/>
                      <a:pt x="318363" y="581450"/>
                    </a:cubicBezTo>
                    <a:cubicBezTo>
                      <a:pt x="390740" y="608037"/>
                      <a:pt x="466439" y="620592"/>
                      <a:pt x="542878" y="629085"/>
                    </a:cubicBezTo>
                    <a:cubicBezTo>
                      <a:pt x="558387" y="630931"/>
                      <a:pt x="559495" y="631670"/>
                      <a:pt x="555802" y="646810"/>
                    </a:cubicBezTo>
                    <a:cubicBezTo>
                      <a:pt x="545093" y="691491"/>
                      <a:pt x="534385" y="736542"/>
                      <a:pt x="523676" y="781223"/>
                    </a:cubicBezTo>
                    <a:cubicBezTo>
                      <a:pt x="506320" y="854338"/>
                      <a:pt x="489703" y="927453"/>
                      <a:pt x="471978" y="1000199"/>
                    </a:cubicBezTo>
                    <a:cubicBezTo>
                      <a:pt x="468286" y="1016077"/>
                      <a:pt x="467547" y="1033064"/>
                      <a:pt x="459423" y="1047096"/>
                    </a:cubicBezTo>
                    <a:cubicBezTo>
                      <a:pt x="405510" y="1137197"/>
                      <a:pt x="351597" y="1227668"/>
                      <a:pt x="300638" y="1319615"/>
                    </a:cubicBezTo>
                    <a:cubicBezTo>
                      <a:pt x="267404" y="1379806"/>
                      <a:pt x="234170" y="1440366"/>
                      <a:pt x="200936" y="1500556"/>
                    </a:cubicBezTo>
                    <a:cubicBezTo>
                      <a:pt x="197982" y="1506095"/>
                      <a:pt x="197613" y="1510896"/>
                      <a:pt x="200936" y="1516066"/>
                    </a:cubicBezTo>
                    <a:cubicBezTo>
                      <a:pt x="211276" y="1533052"/>
                      <a:pt x="225308" y="1544868"/>
                      <a:pt x="246356" y="1543391"/>
                    </a:cubicBezTo>
                    <a:cubicBezTo>
                      <a:pt x="265927" y="1542284"/>
                      <a:pt x="285129" y="1540068"/>
                      <a:pt x="304700" y="1538222"/>
                    </a:cubicBezTo>
                    <a:cubicBezTo>
                      <a:pt x="334242" y="1535267"/>
                      <a:pt x="363783" y="1531206"/>
                      <a:pt x="393694" y="1529728"/>
                    </a:cubicBezTo>
                    <a:cubicBezTo>
                      <a:pt x="421389" y="1528251"/>
                      <a:pt x="449084" y="1522712"/>
                      <a:pt x="476779" y="1529359"/>
                    </a:cubicBezTo>
                    <a:cubicBezTo>
                      <a:pt x="501520" y="1535267"/>
                      <a:pt x="524045" y="1545607"/>
                      <a:pt x="546570" y="1557054"/>
                    </a:cubicBezTo>
                    <a:cubicBezTo>
                      <a:pt x="573158" y="1571086"/>
                      <a:pt x="599376" y="1585488"/>
                      <a:pt x="631133" y="1581795"/>
                    </a:cubicBezTo>
                    <a:cubicBezTo>
                      <a:pt x="635933" y="1581057"/>
                      <a:pt x="641472" y="1582903"/>
                      <a:pt x="646642" y="1583642"/>
                    </a:cubicBezTo>
                    <a:cubicBezTo>
                      <a:pt x="655504" y="1584749"/>
                      <a:pt x="660305" y="1588442"/>
                      <a:pt x="658089" y="1598781"/>
                    </a:cubicBezTo>
                    <a:cubicBezTo>
                      <a:pt x="654027" y="1617614"/>
                      <a:pt x="651442" y="1637185"/>
                      <a:pt x="647380" y="1656018"/>
                    </a:cubicBezTo>
                    <a:cubicBezTo>
                      <a:pt x="623378" y="1777876"/>
                      <a:pt x="600483" y="1900104"/>
                      <a:pt x="575373" y="2021593"/>
                    </a:cubicBezTo>
                    <a:cubicBezTo>
                      <a:pt x="554325" y="2123510"/>
                      <a:pt x="531800" y="2225059"/>
                      <a:pt x="509274" y="2326608"/>
                    </a:cubicBezTo>
                    <a:cubicBezTo>
                      <a:pt x="494504" y="2393814"/>
                      <a:pt x="478995" y="2460652"/>
                      <a:pt x="462747" y="2527489"/>
                    </a:cubicBezTo>
                    <a:cubicBezTo>
                      <a:pt x="453515" y="2565893"/>
                      <a:pt x="448715" y="2604666"/>
                      <a:pt x="443914" y="2643808"/>
                    </a:cubicBezTo>
                    <a:cubicBezTo>
                      <a:pt x="438744" y="2685536"/>
                      <a:pt x="432836" y="2727263"/>
                      <a:pt x="428036" y="2768990"/>
                    </a:cubicBezTo>
                    <a:cubicBezTo>
                      <a:pt x="422866" y="2814041"/>
                      <a:pt x="418065" y="2859091"/>
                      <a:pt x="412896" y="2903773"/>
                    </a:cubicBezTo>
                    <a:cubicBezTo>
                      <a:pt x="407726" y="2948823"/>
                      <a:pt x="402187" y="2993505"/>
                      <a:pt x="397017" y="3038555"/>
                    </a:cubicBezTo>
                    <a:cubicBezTo>
                      <a:pt x="390740" y="3094315"/>
                      <a:pt x="384462" y="3149705"/>
                      <a:pt x="378185" y="3205464"/>
                    </a:cubicBezTo>
                    <a:cubicBezTo>
                      <a:pt x="375969" y="3223189"/>
                      <a:pt x="375969" y="3227251"/>
                      <a:pt x="392586" y="3234267"/>
                    </a:cubicBezTo>
                    <a:cubicBezTo>
                      <a:pt x="443914" y="3256054"/>
                      <a:pt x="528846" y="3251253"/>
                      <a:pt x="537339" y="3251622"/>
                    </a:cubicBezTo>
                    <a:cubicBezTo>
                      <a:pt x="555433" y="3252730"/>
                      <a:pt x="573896" y="3253100"/>
                      <a:pt x="592360" y="3254207"/>
                    </a:cubicBezTo>
                    <a:cubicBezTo>
                      <a:pt x="599376" y="3254577"/>
                      <a:pt x="601961" y="3252361"/>
                      <a:pt x="603438" y="3245345"/>
                    </a:cubicBezTo>
                    <a:cubicBezTo>
                      <a:pt x="616731" y="3181093"/>
                      <a:pt x="630394" y="3117209"/>
                      <a:pt x="644426" y="3052957"/>
                    </a:cubicBezTo>
                    <a:cubicBezTo>
                      <a:pt x="680984" y="2887156"/>
                      <a:pt x="715695" y="2720616"/>
                      <a:pt x="756684" y="2555553"/>
                    </a:cubicBezTo>
                    <a:cubicBezTo>
                      <a:pt x="766654" y="2514565"/>
                      <a:pt x="773670" y="2473207"/>
                      <a:pt x="794349" y="2434803"/>
                    </a:cubicBezTo>
                    <a:cubicBezTo>
                      <a:pt x="873741" y="2288573"/>
                      <a:pt x="951657" y="2141235"/>
                      <a:pt x="1029942" y="1994636"/>
                    </a:cubicBezTo>
                    <a:cubicBezTo>
                      <a:pt x="1045820" y="1965095"/>
                      <a:pt x="1061698" y="1935923"/>
                      <a:pt x="1078316" y="1904904"/>
                    </a:cubicBezTo>
                    <a:cubicBezTo>
                      <a:pt x="1084224" y="1917459"/>
                      <a:pt x="1089394" y="1928537"/>
                      <a:pt x="1094563" y="1939615"/>
                    </a:cubicBezTo>
                    <a:cubicBezTo>
                      <a:pt x="1145522" y="2045226"/>
                      <a:pt x="1197220" y="2150836"/>
                      <a:pt x="1247809" y="2257185"/>
                    </a:cubicBezTo>
                    <a:cubicBezTo>
                      <a:pt x="1265534" y="2294112"/>
                      <a:pt x="1285105" y="2329931"/>
                      <a:pt x="1291383" y="2372397"/>
                    </a:cubicBezTo>
                    <a:cubicBezTo>
                      <a:pt x="1304307" y="2459913"/>
                      <a:pt x="1321663" y="2546691"/>
                      <a:pt x="1337541" y="2633838"/>
                    </a:cubicBezTo>
                    <a:cubicBezTo>
                      <a:pt x="1353789" y="2722093"/>
                      <a:pt x="1370775" y="2809979"/>
                      <a:pt x="1389977" y="2897864"/>
                    </a:cubicBezTo>
                    <a:cubicBezTo>
                      <a:pt x="1402532" y="2956578"/>
                      <a:pt x="1415087" y="3014922"/>
                      <a:pt x="1429120" y="3073636"/>
                    </a:cubicBezTo>
                    <a:cubicBezTo>
                      <a:pt x="1444260" y="3137888"/>
                      <a:pt x="1460877" y="3201771"/>
                      <a:pt x="1479340" y="3264916"/>
                    </a:cubicBezTo>
                    <a:cubicBezTo>
                      <a:pt x="1481556" y="3272302"/>
                      <a:pt x="1484510" y="3274148"/>
                      <a:pt x="1492634" y="3272671"/>
                    </a:cubicBezTo>
                    <a:cubicBezTo>
                      <a:pt x="1522914" y="3266393"/>
                      <a:pt x="1728595" y="3234636"/>
                      <a:pt x="1732288" y="3231313"/>
                    </a:cubicBezTo>
                    <a:cubicBezTo>
                      <a:pt x="1732288" y="3226882"/>
                      <a:pt x="1732288" y="3222451"/>
                      <a:pt x="1731919" y="3218388"/>
                    </a:cubicBezTo>
                    <a:cubicBezTo>
                      <a:pt x="1726749" y="3182200"/>
                      <a:pt x="1721210" y="3146012"/>
                      <a:pt x="1716040" y="3110193"/>
                    </a:cubicBezTo>
                    <a:cubicBezTo>
                      <a:pt x="1709394" y="3063296"/>
                      <a:pt x="1702747" y="3016768"/>
                      <a:pt x="1696100" y="2969871"/>
                    </a:cubicBezTo>
                    <a:cubicBezTo>
                      <a:pt x="1689453" y="2922974"/>
                      <a:pt x="1682068" y="2876447"/>
                      <a:pt x="1675421" y="2829550"/>
                    </a:cubicBezTo>
                    <a:cubicBezTo>
                      <a:pt x="1667666" y="2776006"/>
                      <a:pt x="1660650" y="2722462"/>
                      <a:pt x="1653265" y="2669288"/>
                    </a:cubicBezTo>
                    <a:cubicBezTo>
                      <a:pt x="1646618" y="2621283"/>
                      <a:pt x="1639233" y="2573278"/>
                      <a:pt x="1632217" y="2525643"/>
                    </a:cubicBezTo>
                    <a:cubicBezTo>
                      <a:pt x="1625939" y="2481700"/>
                      <a:pt x="1619662" y="2437757"/>
                      <a:pt x="1613753" y="2393445"/>
                    </a:cubicBezTo>
                    <a:cubicBezTo>
                      <a:pt x="1607845" y="2348764"/>
                      <a:pt x="1602306" y="2303713"/>
                      <a:pt x="1596398" y="2258662"/>
                    </a:cubicBezTo>
                    <a:cubicBezTo>
                      <a:pt x="1593074" y="2234660"/>
                      <a:pt x="1591966" y="2210288"/>
                      <a:pt x="1588274" y="2186286"/>
                    </a:cubicBezTo>
                    <a:cubicBezTo>
                      <a:pt x="1581258" y="2140866"/>
                      <a:pt x="1569810" y="2096185"/>
                      <a:pt x="1559471" y="2051134"/>
                    </a:cubicBezTo>
                    <a:cubicBezTo>
                      <a:pt x="1535469" y="1947001"/>
                      <a:pt x="1511466" y="1842867"/>
                      <a:pt x="1485987" y="1739103"/>
                    </a:cubicBezTo>
                    <a:cubicBezTo>
                      <a:pt x="1480079" y="1715470"/>
                      <a:pt x="1480079" y="1694422"/>
                      <a:pt x="1491157" y="1672635"/>
                    </a:cubicBezTo>
                    <a:cubicBezTo>
                      <a:pt x="1497065" y="1661188"/>
                      <a:pt x="1502973" y="1649371"/>
                      <a:pt x="1503342" y="1635708"/>
                    </a:cubicBezTo>
                    <a:cubicBezTo>
                      <a:pt x="1504081" y="1578103"/>
                      <a:pt x="1502973" y="1520128"/>
                      <a:pt x="1505189" y="1462522"/>
                    </a:cubicBezTo>
                    <a:cubicBezTo>
                      <a:pt x="1507774" y="1389407"/>
                      <a:pt x="1504819" y="1315923"/>
                      <a:pt x="1507774" y="1242438"/>
                    </a:cubicBezTo>
                    <a:cubicBezTo>
                      <a:pt x="1510358" y="1175601"/>
                      <a:pt x="1508512" y="1108394"/>
                      <a:pt x="1509989" y="1041557"/>
                    </a:cubicBezTo>
                    <a:cubicBezTo>
                      <a:pt x="1512574" y="944440"/>
                      <a:pt x="1512943" y="846953"/>
                      <a:pt x="1512574" y="749836"/>
                    </a:cubicBezTo>
                    <a:cubicBezTo>
                      <a:pt x="1512574" y="723618"/>
                      <a:pt x="1516636" y="701831"/>
                      <a:pt x="1535838" y="682998"/>
                    </a:cubicBezTo>
                    <a:cubicBezTo>
                      <a:pt x="1541008" y="677828"/>
                      <a:pt x="1545808" y="674136"/>
                      <a:pt x="1552824" y="673028"/>
                    </a:cubicBezTo>
                    <a:cubicBezTo>
                      <a:pt x="1574980" y="669705"/>
                      <a:pt x="1596767" y="666381"/>
                      <a:pt x="1618923" y="663058"/>
                    </a:cubicBezTo>
                    <a:cubicBezTo>
                      <a:pt x="1681329" y="653457"/>
                      <a:pt x="1743735" y="643487"/>
                      <a:pt x="1805772" y="633516"/>
                    </a:cubicBezTo>
                    <a:cubicBezTo>
                      <a:pt x="1874825" y="622438"/>
                      <a:pt x="1943878" y="611730"/>
                      <a:pt x="2012562" y="600282"/>
                    </a:cubicBezTo>
                    <a:cubicBezTo>
                      <a:pt x="2024379" y="598436"/>
                      <a:pt x="2036564" y="598805"/>
                      <a:pt x="2044688" y="584773"/>
                    </a:cubicBezTo>
                    <a:cubicBezTo>
                      <a:pt x="2087893" y="512766"/>
                      <a:pt x="2132574" y="441497"/>
                      <a:pt x="2176517" y="369859"/>
                    </a:cubicBezTo>
                    <a:cubicBezTo>
                      <a:pt x="2213813" y="309300"/>
                      <a:pt x="2251478" y="248370"/>
                      <a:pt x="2289143" y="188180"/>
                    </a:cubicBezTo>
                    <a:cubicBezTo>
                      <a:pt x="2292098" y="182641"/>
                      <a:pt x="2292836" y="180056"/>
                      <a:pt x="2285451" y="178210"/>
                    </a:cubicBezTo>
                    <a:close/>
                    <a:moveTo>
                      <a:pt x="1339757" y="1383499"/>
                    </a:moveTo>
                    <a:cubicBezTo>
                      <a:pt x="1339757" y="1383499"/>
                      <a:pt x="1340126" y="1383499"/>
                      <a:pt x="1340126" y="1383499"/>
                    </a:cubicBezTo>
                    <a:lnTo>
                      <a:pt x="1340126" y="1383499"/>
                    </a:lnTo>
                    <a:cubicBezTo>
                      <a:pt x="1340126" y="1383499"/>
                      <a:pt x="1340126" y="1383868"/>
                      <a:pt x="1339757" y="1383499"/>
                    </a:cubicBezTo>
                    <a:cubicBezTo>
                      <a:pt x="1339757" y="1383868"/>
                      <a:pt x="1339757" y="1383499"/>
                      <a:pt x="1339757" y="1383499"/>
                    </a:cubicBezTo>
                    <a:close/>
                    <a:moveTo>
                      <a:pt x="1153277" y="1449967"/>
                    </a:move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lose/>
                  </a:path>
                </a:pathLst>
              </a:custGeom>
              <a:solidFill>
                <a:srgbClr val="303947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5">
                <a:extLst>
                  <a:ext uri="{FF2B5EF4-FFF2-40B4-BE49-F238E27FC236}">
                    <a16:creationId xmlns:a16="http://schemas.microsoft.com/office/drawing/2014/main" id="{C6CA6FAD-7C13-4392-AE32-7D1A2D69C850}"/>
                  </a:ext>
                </a:extLst>
              </p:cNvPr>
              <p:cNvSpPr/>
              <p:nvPr/>
            </p:nvSpPr>
            <p:spPr>
              <a:xfrm>
                <a:off x="5760142" y="3492690"/>
                <a:ext cx="734248" cy="1043224"/>
              </a:xfrm>
              <a:custGeom>
                <a:avLst/>
                <a:gdLst>
                  <a:gd name="connsiteX0" fmla="*/ 723540 w 734248"/>
                  <a:gd name="connsiteY0" fmla="*/ 1022871 h 1043224"/>
                  <a:gd name="connsiteX1" fmla="*/ 675904 w 734248"/>
                  <a:gd name="connsiteY1" fmla="*/ 998499 h 1043224"/>
                  <a:gd name="connsiteX2" fmla="*/ 645625 w 734248"/>
                  <a:gd name="connsiteY2" fmla="*/ 937570 h 1043224"/>
                  <a:gd name="connsiteX3" fmla="*/ 649317 w 734248"/>
                  <a:gd name="connsiteY3" fmla="*/ 912829 h 1043224"/>
                  <a:gd name="connsiteX4" fmla="*/ 628269 w 734248"/>
                  <a:gd name="connsiteY4" fmla="*/ 779893 h 1043224"/>
                  <a:gd name="connsiteX5" fmla="*/ 606113 w 734248"/>
                  <a:gd name="connsiteY5" fmla="*/ 737796 h 1043224"/>
                  <a:gd name="connsiteX6" fmla="*/ 571771 w 734248"/>
                  <a:gd name="connsiteY6" fmla="*/ 588612 h 1043224"/>
                  <a:gd name="connsiteX7" fmla="*/ 559954 w 734248"/>
                  <a:gd name="connsiteY7" fmla="*/ 212698 h 1043224"/>
                  <a:gd name="connsiteX8" fmla="*/ 549984 w 734248"/>
                  <a:gd name="connsiteY8" fmla="*/ 18463 h 1043224"/>
                  <a:gd name="connsiteX9" fmla="*/ 547030 w 734248"/>
                  <a:gd name="connsiteY9" fmla="*/ 0 h 1043224"/>
                  <a:gd name="connsiteX10" fmla="*/ 520812 w 734248"/>
                  <a:gd name="connsiteY10" fmla="*/ 15140 h 1043224"/>
                  <a:gd name="connsiteX11" fmla="*/ 435142 w 734248"/>
                  <a:gd name="connsiteY11" fmla="*/ 40989 h 1043224"/>
                  <a:gd name="connsiteX12" fmla="*/ 419633 w 734248"/>
                  <a:gd name="connsiteY12" fmla="*/ 50590 h 1043224"/>
                  <a:gd name="connsiteX13" fmla="*/ 394523 w 734248"/>
                  <a:gd name="connsiteY13" fmla="*/ 52067 h 1043224"/>
                  <a:gd name="connsiteX14" fmla="*/ 326208 w 734248"/>
                  <a:gd name="connsiteY14" fmla="*/ 24741 h 1043224"/>
                  <a:gd name="connsiteX15" fmla="*/ 277096 w 734248"/>
                  <a:gd name="connsiteY15" fmla="*/ 4800 h 1043224"/>
                  <a:gd name="connsiteX16" fmla="*/ 271187 w 734248"/>
                  <a:gd name="connsiteY16" fmla="*/ 24741 h 1043224"/>
                  <a:gd name="connsiteX17" fmla="*/ 272295 w 734248"/>
                  <a:gd name="connsiteY17" fmla="*/ 45420 h 1043224"/>
                  <a:gd name="connsiteX18" fmla="*/ 249401 w 734248"/>
                  <a:gd name="connsiteY18" fmla="*/ 101918 h 1043224"/>
                  <a:gd name="connsiteX19" fmla="*/ 130866 w 734248"/>
                  <a:gd name="connsiteY19" fmla="*/ 257379 h 1043224"/>
                  <a:gd name="connsiteX20" fmla="*/ 1253 w 734248"/>
                  <a:gd name="connsiteY20" fmla="*/ 517713 h 1043224"/>
                  <a:gd name="connsiteX21" fmla="*/ 1622 w 734248"/>
                  <a:gd name="connsiteY21" fmla="*/ 531376 h 1043224"/>
                  <a:gd name="connsiteX22" fmla="*/ 42980 w 734248"/>
                  <a:gd name="connsiteY22" fmla="*/ 683145 h 1043224"/>
                  <a:gd name="connsiteX23" fmla="*/ 48888 w 734248"/>
                  <a:gd name="connsiteY23" fmla="*/ 973758 h 1043224"/>
                  <a:gd name="connsiteX24" fmla="*/ 34487 w 734248"/>
                  <a:gd name="connsiteY24" fmla="*/ 1042811 h 1043224"/>
                  <a:gd name="connsiteX25" fmla="*/ 387876 w 734248"/>
                  <a:gd name="connsiteY25" fmla="*/ 1041703 h 1043224"/>
                  <a:gd name="connsiteX26" fmla="*/ 497548 w 734248"/>
                  <a:gd name="connsiteY26" fmla="*/ 1043180 h 1043224"/>
                  <a:gd name="connsiteX27" fmla="*/ 676643 w 734248"/>
                  <a:gd name="connsiteY27" fmla="*/ 1035426 h 1043224"/>
                  <a:gd name="connsiteX28" fmla="*/ 734249 w 734248"/>
                  <a:gd name="connsiteY28" fmla="*/ 1032472 h 1043224"/>
                  <a:gd name="connsiteX29" fmla="*/ 723540 w 734248"/>
                  <a:gd name="connsiteY29" fmla="*/ 1022871 h 104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4248" h="1043224">
                    <a:moveTo>
                      <a:pt x="723540" y="1022871"/>
                    </a:moveTo>
                    <a:cubicBezTo>
                      <a:pt x="707661" y="1014747"/>
                      <a:pt x="691414" y="1007362"/>
                      <a:pt x="675904" y="998499"/>
                    </a:cubicBezTo>
                    <a:cubicBezTo>
                      <a:pt x="652271" y="985206"/>
                      <a:pt x="641563" y="964896"/>
                      <a:pt x="645625" y="937570"/>
                    </a:cubicBezTo>
                    <a:cubicBezTo>
                      <a:pt x="646732" y="929446"/>
                      <a:pt x="647471" y="920953"/>
                      <a:pt x="649317" y="912829"/>
                    </a:cubicBezTo>
                    <a:cubicBezTo>
                      <a:pt x="660395" y="865563"/>
                      <a:pt x="654118" y="821620"/>
                      <a:pt x="628269" y="779893"/>
                    </a:cubicBezTo>
                    <a:cubicBezTo>
                      <a:pt x="619776" y="766599"/>
                      <a:pt x="613868" y="751459"/>
                      <a:pt x="606113" y="737796"/>
                    </a:cubicBezTo>
                    <a:cubicBezTo>
                      <a:pt x="579895" y="691269"/>
                      <a:pt x="569555" y="641048"/>
                      <a:pt x="571771" y="588612"/>
                    </a:cubicBezTo>
                    <a:cubicBezTo>
                      <a:pt x="576571" y="463061"/>
                      <a:pt x="570294" y="337880"/>
                      <a:pt x="559954" y="212698"/>
                    </a:cubicBezTo>
                    <a:cubicBezTo>
                      <a:pt x="554785" y="151030"/>
                      <a:pt x="550723" y="80131"/>
                      <a:pt x="549984" y="18463"/>
                    </a:cubicBezTo>
                    <a:cubicBezTo>
                      <a:pt x="546661" y="9232"/>
                      <a:pt x="548138" y="9232"/>
                      <a:pt x="547030" y="0"/>
                    </a:cubicBezTo>
                    <a:cubicBezTo>
                      <a:pt x="540014" y="7755"/>
                      <a:pt x="531521" y="12924"/>
                      <a:pt x="520812" y="15140"/>
                    </a:cubicBezTo>
                    <a:cubicBezTo>
                      <a:pt x="491640" y="21787"/>
                      <a:pt x="464314" y="33973"/>
                      <a:pt x="435142" y="40989"/>
                    </a:cubicBezTo>
                    <a:cubicBezTo>
                      <a:pt x="429234" y="42466"/>
                      <a:pt x="422587" y="43574"/>
                      <a:pt x="419633" y="50590"/>
                    </a:cubicBezTo>
                    <a:cubicBezTo>
                      <a:pt x="420741" y="55390"/>
                      <a:pt x="394523" y="52067"/>
                      <a:pt x="394523" y="52067"/>
                    </a:cubicBezTo>
                    <a:cubicBezTo>
                      <a:pt x="372736" y="40619"/>
                      <a:pt x="348364" y="35080"/>
                      <a:pt x="326208" y="24741"/>
                    </a:cubicBezTo>
                    <a:cubicBezTo>
                      <a:pt x="309960" y="17356"/>
                      <a:pt x="292236" y="14401"/>
                      <a:pt x="277096" y="4800"/>
                    </a:cubicBezTo>
                    <a:cubicBezTo>
                      <a:pt x="273034" y="14401"/>
                      <a:pt x="275249" y="15140"/>
                      <a:pt x="271187" y="24741"/>
                    </a:cubicBezTo>
                    <a:cubicBezTo>
                      <a:pt x="270818" y="28434"/>
                      <a:pt x="272295" y="41727"/>
                      <a:pt x="272295" y="45420"/>
                    </a:cubicBezTo>
                    <a:cubicBezTo>
                      <a:pt x="271926" y="67207"/>
                      <a:pt x="264541" y="84932"/>
                      <a:pt x="249401" y="101918"/>
                    </a:cubicBezTo>
                    <a:cubicBezTo>
                      <a:pt x="205827" y="150661"/>
                      <a:pt x="165208" y="201989"/>
                      <a:pt x="130866" y="257379"/>
                    </a:cubicBezTo>
                    <a:cubicBezTo>
                      <a:pt x="79538" y="340095"/>
                      <a:pt x="40764" y="428719"/>
                      <a:pt x="1253" y="517713"/>
                    </a:cubicBezTo>
                    <a:cubicBezTo>
                      <a:pt x="-963" y="522883"/>
                      <a:pt x="145" y="526945"/>
                      <a:pt x="1622" y="531376"/>
                    </a:cubicBezTo>
                    <a:cubicBezTo>
                      <a:pt x="17131" y="581596"/>
                      <a:pt x="31533" y="631817"/>
                      <a:pt x="42980" y="683145"/>
                    </a:cubicBezTo>
                    <a:cubicBezTo>
                      <a:pt x="43349" y="685730"/>
                      <a:pt x="67352" y="881441"/>
                      <a:pt x="48888" y="973758"/>
                    </a:cubicBezTo>
                    <a:cubicBezTo>
                      <a:pt x="44088" y="998130"/>
                      <a:pt x="39657" y="1018070"/>
                      <a:pt x="34487" y="1042811"/>
                    </a:cubicBezTo>
                    <a:cubicBezTo>
                      <a:pt x="59966" y="1042811"/>
                      <a:pt x="343195" y="1041703"/>
                      <a:pt x="387876" y="1041703"/>
                    </a:cubicBezTo>
                    <a:cubicBezTo>
                      <a:pt x="415940" y="1041334"/>
                      <a:pt x="469484" y="1043550"/>
                      <a:pt x="497548" y="1043180"/>
                    </a:cubicBezTo>
                    <a:cubicBezTo>
                      <a:pt x="520074" y="1043919"/>
                      <a:pt x="653379" y="1035057"/>
                      <a:pt x="676643" y="1035426"/>
                    </a:cubicBezTo>
                    <a:cubicBezTo>
                      <a:pt x="701753" y="1032841"/>
                      <a:pt x="708769" y="1035057"/>
                      <a:pt x="734249" y="1032472"/>
                    </a:cubicBezTo>
                    <a:cubicBezTo>
                      <a:pt x="734249" y="1025456"/>
                      <a:pt x="727602" y="1025086"/>
                      <a:pt x="723540" y="1022871"/>
                    </a:cubicBezTo>
                    <a:close/>
                  </a:path>
                </a:pathLst>
              </a:custGeom>
              <a:solidFill>
                <a:srgbClr val="E6E6E6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27">
                <a:extLst>
                  <a:ext uri="{FF2B5EF4-FFF2-40B4-BE49-F238E27FC236}">
                    <a16:creationId xmlns:a16="http://schemas.microsoft.com/office/drawing/2014/main" id="{F03709AC-FF43-4314-8830-889ADF9B456D}"/>
                  </a:ext>
                </a:extLst>
              </p:cNvPr>
              <p:cNvSpPr/>
              <p:nvPr/>
            </p:nvSpPr>
            <p:spPr>
              <a:xfrm>
                <a:off x="6007802" y="3076450"/>
                <a:ext cx="362840" cy="472812"/>
              </a:xfrm>
              <a:custGeom>
                <a:avLst/>
                <a:gdLst>
                  <a:gd name="connsiteX0" fmla="*/ 298632 w 362840"/>
                  <a:gd name="connsiteY0" fmla="*/ 416240 h 472812"/>
                  <a:gd name="connsiteX1" fmla="*/ 282753 w 362840"/>
                  <a:gd name="connsiteY1" fmla="*/ 431749 h 472812"/>
                  <a:gd name="connsiteX2" fmla="*/ 184528 w 362840"/>
                  <a:gd name="connsiteY2" fmla="*/ 461290 h 472812"/>
                  <a:gd name="connsiteX3" fmla="*/ 171973 w 362840"/>
                  <a:gd name="connsiteY3" fmla="*/ 467568 h 472812"/>
                  <a:gd name="connsiteX4" fmla="*/ 147602 w 362840"/>
                  <a:gd name="connsiteY4" fmla="*/ 471999 h 472812"/>
                  <a:gd name="connsiteX5" fmla="*/ 40883 w 362840"/>
                  <a:gd name="connsiteY5" fmla="*/ 431380 h 472812"/>
                  <a:gd name="connsiteX6" fmla="*/ 28328 w 362840"/>
                  <a:gd name="connsiteY6" fmla="*/ 421410 h 472812"/>
                  <a:gd name="connsiteX7" fmla="*/ 34236 w 362840"/>
                  <a:gd name="connsiteY7" fmla="*/ 394084 h 472812"/>
                  <a:gd name="connsiteX8" fmla="*/ 34606 w 362840"/>
                  <a:gd name="connsiteY8" fmla="*/ 320600 h 472812"/>
                  <a:gd name="connsiteX9" fmla="*/ 33498 w 362840"/>
                  <a:gd name="connsiteY9" fmla="*/ 307675 h 472812"/>
                  <a:gd name="connsiteX10" fmla="*/ 17619 w 362840"/>
                  <a:gd name="connsiteY10" fmla="*/ 286258 h 472812"/>
                  <a:gd name="connsiteX11" fmla="*/ 3956 w 362840"/>
                  <a:gd name="connsiteY11" fmla="*/ 271856 h 472812"/>
                  <a:gd name="connsiteX12" fmla="*/ 633 w 362840"/>
                  <a:gd name="connsiteY12" fmla="*/ 210189 h 472812"/>
                  <a:gd name="connsiteX13" fmla="*/ 28697 w 362840"/>
                  <a:gd name="connsiteY13" fmla="*/ 189510 h 472812"/>
                  <a:gd name="connsiteX14" fmla="*/ 49746 w 362840"/>
                  <a:gd name="connsiteY14" fmla="*/ 178432 h 472812"/>
                  <a:gd name="connsiteX15" fmla="*/ 60824 w 362840"/>
                  <a:gd name="connsiteY15" fmla="*/ 116764 h 472812"/>
                  <a:gd name="connsiteX16" fmla="*/ 76333 w 362840"/>
                  <a:gd name="connsiteY16" fmla="*/ 72821 h 472812"/>
                  <a:gd name="connsiteX17" fmla="*/ 150556 w 362840"/>
                  <a:gd name="connsiteY17" fmla="*/ 11153 h 472812"/>
                  <a:gd name="connsiteX18" fmla="*/ 190067 w 362840"/>
                  <a:gd name="connsiteY18" fmla="*/ 75 h 472812"/>
                  <a:gd name="connsiteX19" fmla="*/ 261336 w 362840"/>
                  <a:gd name="connsiteY19" fmla="*/ 5245 h 472812"/>
                  <a:gd name="connsiteX20" fmla="*/ 310818 w 362840"/>
                  <a:gd name="connsiteY20" fmla="*/ 32202 h 472812"/>
                  <a:gd name="connsiteX21" fmla="*/ 357715 w 362840"/>
                  <a:gd name="connsiteY21" fmla="*/ 117133 h 472812"/>
                  <a:gd name="connsiteX22" fmla="*/ 359561 w 362840"/>
                  <a:gd name="connsiteY22" fmla="*/ 130058 h 472812"/>
                  <a:gd name="connsiteX23" fmla="*/ 361407 w 362840"/>
                  <a:gd name="connsiteY23" fmla="*/ 167723 h 472812"/>
                  <a:gd name="connsiteX24" fmla="*/ 356976 w 362840"/>
                  <a:gd name="connsiteY24" fmla="*/ 218682 h 472812"/>
                  <a:gd name="connsiteX25" fmla="*/ 348852 w 362840"/>
                  <a:gd name="connsiteY25" fmla="*/ 248592 h 472812"/>
                  <a:gd name="connsiteX26" fmla="*/ 348114 w 362840"/>
                  <a:gd name="connsiteY26" fmla="*/ 266687 h 472812"/>
                  <a:gd name="connsiteX27" fmla="*/ 347006 w 362840"/>
                  <a:gd name="connsiteY27" fmla="*/ 318384 h 472812"/>
                  <a:gd name="connsiteX28" fmla="*/ 333343 w 362840"/>
                  <a:gd name="connsiteY28" fmla="*/ 344602 h 472812"/>
                  <a:gd name="connsiteX29" fmla="*/ 312664 w 362840"/>
                  <a:gd name="connsiteY29" fmla="*/ 361958 h 472812"/>
                  <a:gd name="connsiteX30" fmla="*/ 304909 w 362840"/>
                  <a:gd name="connsiteY30" fmla="*/ 370451 h 472812"/>
                  <a:gd name="connsiteX31" fmla="*/ 298632 w 362840"/>
                  <a:gd name="connsiteY31" fmla="*/ 416240 h 47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2840" h="472812">
                    <a:moveTo>
                      <a:pt x="298632" y="416240"/>
                    </a:moveTo>
                    <a:cubicBezTo>
                      <a:pt x="297524" y="425841"/>
                      <a:pt x="290877" y="429164"/>
                      <a:pt x="282753" y="431749"/>
                    </a:cubicBezTo>
                    <a:cubicBezTo>
                      <a:pt x="249889" y="441350"/>
                      <a:pt x="217024" y="451320"/>
                      <a:pt x="184528" y="461290"/>
                    </a:cubicBezTo>
                    <a:cubicBezTo>
                      <a:pt x="180097" y="462767"/>
                      <a:pt x="176035" y="465352"/>
                      <a:pt x="171973" y="467568"/>
                    </a:cubicBezTo>
                    <a:cubicBezTo>
                      <a:pt x="164219" y="471630"/>
                      <a:pt x="156464" y="474215"/>
                      <a:pt x="147602" y="471999"/>
                    </a:cubicBezTo>
                    <a:cubicBezTo>
                      <a:pt x="112521" y="457598"/>
                      <a:pt x="76702" y="444304"/>
                      <a:pt x="40883" y="431380"/>
                    </a:cubicBezTo>
                    <a:cubicBezTo>
                      <a:pt x="35344" y="429533"/>
                      <a:pt x="30544" y="427687"/>
                      <a:pt x="28328" y="421410"/>
                    </a:cubicBezTo>
                    <a:cubicBezTo>
                      <a:pt x="27959" y="411809"/>
                      <a:pt x="32021" y="402946"/>
                      <a:pt x="34236" y="394084"/>
                    </a:cubicBezTo>
                    <a:cubicBezTo>
                      <a:pt x="40145" y="369343"/>
                      <a:pt x="36452" y="344971"/>
                      <a:pt x="34606" y="320600"/>
                    </a:cubicBezTo>
                    <a:cubicBezTo>
                      <a:pt x="34236" y="316168"/>
                      <a:pt x="33498" y="311737"/>
                      <a:pt x="33498" y="307675"/>
                    </a:cubicBezTo>
                    <a:cubicBezTo>
                      <a:pt x="33867" y="296228"/>
                      <a:pt x="34975" y="285150"/>
                      <a:pt x="17619" y="286258"/>
                    </a:cubicBezTo>
                    <a:cubicBezTo>
                      <a:pt x="10603" y="286627"/>
                      <a:pt x="5434" y="280349"/>
                      <a:pt x="3956" y="271856"/>
                    </a:cubicBezTo>
                    <a:cubicBezTo>
                      <a:pt x="264" y="251547"/>
                      <a:pt x="-844" y="230868"/>
                      <a:pt x="633" y="210189"/>
                    </a:cubicBezTo>
                    <a:cubicBezTo>
                      <a:pt x="1741" y="193202"/>
                      <a:pt x="7649" y="189879"/>
                      <a:pt x="28697" y="189510"/>
                    </a:cubicBezTo>
                    <a:cubicBezTo>
                      <a:pt x="39775" y="193572"/>
                      <a:pt x="44945" y="187294"/>
                      <a:pt x="49746" y="178432"/>
                    </a:cubicBezTo>
                    <a:cubicBezTo>
                      <a:pt x="60454" y="159230"/>
                      <a:pt x="59347" y="137812"/>
                      <a:pt x="60824" y="116764"/>
                    </a:cubicBezTo>
                    <a:cubicBezTo>
                      <a:pt x="62301" y="100516"/>
                      <a:pt x="65255" y="85376"/>
                      <a:pt x="76333" y="72821"/>
                    </a:cubicBezTo>
                    <a:cubicBezTo>
                      <a:pt x="96273" y="46234"/>
                      <a:pt x="120276" y="25186"/>
                      <a:pt x="150556" y="11153"/>
                    </a:cubicBezTo>
                    <a:cubicBezTo>
                      <a:pt x="162372" y="3030"/>
                      <a:pt x="175666" y="75"/>
                      <a:pt x="190067" y="75"/>
                    </a:cubicBezTo>
                    <a:cubicBezTo>
                      <a:pt x="214070" y="75"/>
                      <a:pt x="238072" y="-1032"/>
                      <a:pt x="261336" y="5245"/>
                    </a:cubicBezTo>
                    <a:cubicBezTo>
                      <a:pt x="279799" y="10415"/>
                      <a:pt x="298263" y="15954"/>
                      <a:pt x="310818" y="32202"/>
                    </a:cubicBezTo>
                    <a:cubicBezTo>
                      <a:pt x="334820" y="55835"/>
                      <a:pt x="346267" y="86484"/>
                      <a:pt x="357715" y="117133"/>
                    </a:cubicBezTo>
                    <a:cubicBezTo>
                      <a:pt x="359192" y="121195"/>
                      <a:pt x="359192" y="125626"/>
                      <a:pt x="359561" y="130058"/>
                    </a:cubicBezTo>
                    <a:cubicBezTo>
                      <a:pt x="364731" y="142243"/>
                      <a:pt x="362515" y="155168"/>
                      <a:pt x="361407" y="167723"/>
                    </a:cubicBezTo>
                    <a:cubicBezTo>
                      <a:pt x="359930" y="184709"/>
                      <a:pt x="359192" y="201695"/>
                      <a:pt x="356976" y="218682"/>
                    </a:cubicBezTo>
                    <a:cubicBezTo>
                      <a:pt x="355499" y="229021"/>
                      <a:pt x="353283" y="238991"/>
                      <a:pt x="348852" y="248592"/>
                    </a:cubicBezTo>
                    <a:cubicBezTo>
                      <a:pt x="345898" y="254870"/>
                      <a:pt x="345160" y="260778"/>
                      <a:pt x="348114" y="266687"/>
                    </a:cubicBezTo>
                    <a:cubicBezTo>
                      <a:pt x="364361" y="284411"/>
                      <a:pt x="358084" y="301028"/>
                      <a:pt x="347006" y="318384"/>
                    </a:cubicBezTo>
                    <a:cubicBezTo>
                      <a:pt x="341836" y="326508"/>
                      <a:pt x="337405" y="335740"/>
                      <a:pt x="333343" y="344602"/>
                    </a:cubicBezTo>
                    <a:cubicBezTo>
                      <a:pt x="328912" y="353464"/>
                      <a:pt x="323373" y="360850"/>
                      <a:pt x="312664" y="361958"/>
                    </a:cubicBezTo>
                    <a:cubicBezTo>
                      <a:pt x="307494" y="362696"/>
                      <a:pt x="305648" y="365281"/>
                      <a:pt x="304909" y="370451"/>
                    </a:cubicBezTo>
                    <a:cubicBezTo>
                      <a:pt x="303802" y="385591"/>
                      <a:pt x="301217" y="401100"/>
                      <a:pt x="298632" y="416240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28">
                <a:extLst>
                  <a:ext uri="{FF2B5EF4-FFF2-40B4-BE49-F238E27FC236}">
                    <a16:creationId xmlns:a16="http://schemas.microsoft.com/office/drawing/2014/main" id="{BBE767A2-14AE-4DEF-B779-326948BF48DE}"/>
                  </a:ext>
                </a:extLst>
              </p:cNvPr>
              <p:cNvSpPr/>
              <p:nvPr/>
            </p:nvSpPr>
            <p:spPr>
              <a:xfrm>
                <a:off x="6656443" y="6375930"/>
                <a:ext cx="383971" cy="281983"/>
              </a:xfrm>
              <a:custGeom>
                <a:avLst/>
                <a:gdLst>
                  <a:gd name="connsiteX0" fmla="*/ 22581 w 383971"/>
                  <a:gd name="connsiteY0" fmla="*/ 30649 h 281983"/>
                  <a:gd name="connsiteX1" fmla="*/ 31075 w 383971"/>
                  <a:gd name="connsiteY1" fmla="*/ 22156 h 281983"/>
                  <a:gd name="connsiteX2" fmla="*/ 171765 w 383971"/>
                  <a:gd name="connsiteY2" fmla="*/ 0 h 281983"/>
                  <a:gd name="connsiteX3" fmla="*/ 233802 w 383971"/>
                  <a:gd name="connsiteY3" fmla="*/ 127397 h 281983"/>
                  <a:gd name="connsiteX4" fmla="*/ 299901 w 383971"/>
                  <a:gd name="connsiteY4" fmla="*/ 175771 h 281983"/>
                  <a:gd name="connsiteX5" fmla="*/ 332028 w 383971"/>
                  <a:gd name="connsiteY5" fmla="*/ 177248 h 281983"/>
                  <a:gd name="connsiteX6" fmla="*/ 383725 w 383971"/>
                  <a:gd name="connsiteY6" fmla="*/ 237070 h 281983"/>
                  <a:gd name="connsiteX7" fmla="*/ 355661 w 383971"/>
                  <a:gd name="connsiteY7" fmla="*/ 272150 h 281983"/>
                  <a:gd name="connsiteX8" fmla="*/ 285131 w 383971"/>
                  <a:gd name="connsiteY8" fmla="*/ 281382 h 281983"/>
                  <a:gd name="connsiteX9" fmla="*/ 159210 w 383971"/>
                  <a:gd name="connsiteY9" fmla="*/ 268088 h 281983"/>
                  <a:gd name="connsiteX10" fmla="*/ 113421 w 383971"/>
                  <a:gd name="connsiteY10" fmla="*/ 254425 h 281983"/>
                  <a:gd name="connsiteX11" fmla="*/ 16673 w 383971"/>
                  <a:gd name="connsiteY11" fmla="*/ 242239 h 281983"/>
                  <a:gd name="connsiteX12" fmla="*/ 795 w 383971"/>
                  <a:gd name="connsiteY12" fmla="*/ 223407 h 281983"/>
                  <a:gd name="connsiteX13" fmla="*/ 17781 w 383971"/>
                  <a:gd name="connsiteY13" fmla="*/ 62037 h 281983"/>
                  <a:gd name="connsiteX14" fmla="*/ 22581 w 383971"/>
                  <a:gd name="connsiteY14" fmla="*/ 30649 h 28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971" h="281983">
                    <a:moveTo>
                      <a:pt x="22581" y="30649"/>
                    </a:moveTo>
                    <a:cubicBezTo>
                      <a:pt x="24797" y="26957"/>
                      <a:pt x="25905" y="22895"/>
                      <a:pt x="31075" y="22156"/>
                    </a:cubicBezTo>
                    <a:cubicBezTo>
                      <a:pt x="75017" y="14402"/>
                      <a:pt x="127453" y="5539"/>
                      <a:pt x="171765" y="0"/>
                    </a:cubicBezTo>
                    <a:cubicBezTo>
                      <a:pt x="189860" y="43943"/>
                      <a:pt x="208323" y="87516"/>
                      <a:pt x="233802" y="127397"/>
                    </a:cubicBezTo>
                    <a:cubicBezTo>
                      <a:pt x="249312" y="151769"/>
                      <a:pt x="268883" y="172079"/>
                      <a:pt x="299901" y="175771"/>
                    </a:cubicBezTo>
                    <a:cubicBezTo>
                      <a:pt x="310610" y="176879"/>
                      <a:pt x="321319" y="176510"/>
                      <a:pt x="332028" y="177248"/>
                    </a:cubicBezTo>
                    <a:cubicBezTo>
                      <a:pt x="362677" y="178726"/>
                      <a:pt x="386679" y="206421"/>
                      <a:pt x="383725" y="237070"/>
                    </a:cubicBezTo>
                    <a:cubicBezTo>
                      <a:pt x="382248" y="255164"/>
                      <a:pt x="371539" y="265873"/>
                      <a:pt x="355661" y="272150"/>
                    </a:cubicBezTo>
                    <a:cubicBezTo>
                      <a:pt x="333135" y="281012"/>
                      <a:pt x="309133" y="283228"/>
                      <a:pt x="285131" y="281382"/>
                    </a:cubicBezTo>
                    <a:cubicBezTo>
                      <a:pt x="243034" y="278059"/>
                      <a:pt x="201307" y="272889"/>
                      <a:pt x="159210" y="268088"/>
                    </a:cubicBezTo>
                    <a:cubicBezTo>
                      <a:pt x="143332" y="266242"/>
                      <a:pt x="128561" y="259595"/>
                      <a:pt x="113421" y="254425"/>
                    </a:cubicBezTo>
                    <a:cubicBezTo>
                      <a:pt x="82034" y="243717"/>
                      <a:pt x="49169" y="243347"/>
                      <a:pt x="16673" y="242239"/>
                    </a:cubicBezTo>
                    <a:cubicBezTo>
                      <a:pt x="1533" y="241501"/>
                      <a:pt x="-1790" y="238178"/>
                      <a:pt x="795" y="223407"/>
                    </a:cubicBezTo>
                    <a:cubicBezTo>
                      <a:pt x="9288" y="169494"/>
                      <a:pt x="9288" y="115581"/>
                      <a:pt x="17781" y="62037"/>
                    </a:cubicBezTo>
                    <a:cubicBezTo>
                      <a:pt x="19997" y="51328"/>
                      <a:pt x="21104" y="40989"/>
                      <a:pt x="22581" y="30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85734682-8B8C-4244-AF44-DAD5532A41E0}"/>
                  </a:ext>
                </a:extLst>
              </p:cNvPr>
              <p:cNvSpPr/>
              <p:nvPr/>
            </p:nvSpPr>
            <p:spPr>
              <a:xfrm>
                <a:off x="5315642" y="6383875"/>
                <a:ext cx="330686" cy="279309"/>
              </a:xfrm>
              <a:custGeom>
                <a:avLst/>
                <a:gdLst>
                  <a:gd name="connsiteX0" fmla="*/ 182835 w 330686"/>
                  <a:gd name="connsiteY0" fmla="*/ 1287 h 279309"/>
                  <a:gd name="connsiteX1" fmla="*/ 193913 w 330686"/>
                  <a:gd name="connsiteY1" fmla="*/ 2026 h 279309"/>
                  <a:gd name="connsiteX2" fmla="*/ 252626 w 330686"/>
                  <a:gd name="connsiteY2" fmla="*/ 10519 h 279309"/>
                  <a:gd name="connsiteX3" fmla="*/ 307278 w 330686"/>
                  <a:gd name="connsiteY3" fmla="*/ 12735 h 279309"/>
                  <a:gd name="connsiteX4" fmla="*/ 306170 w 330686"/>
                  <a:gd name="connsiteY4" fmla="*/ 44122 h 279309"/>
                  <a:gd name="connsiteX5" fmla="*/ 326849 w 330686"/>
                  <a:gd name="connsiteY5" fmla="*/ 178536 h 279309"/>
                  <a:gd name="connsiteX6" fmla="*/ 330542 w 330686"/>
                  <a:gd name="connsiteY6" fmla="*/ 216570 h 279309"/>
                  <a:gd name="connsiteX7" fmla="*/ 307647 w 330686"/>
                  <a:gd name="connsiteY7" fmla="*/ 238726 h 279309"/>
                  <a:gd name="connsiteX8" fmla="*/ 262227 w 330686"/>
                  <a:gd name="connsiteY8" fmla="*/ 240203 h 279309"/>
                  <a:gd name="connsiteX9" fmla="*/ 232686 w 330686"/>
                  <a:gd name="connsiteY9" fmla="*/ 257559 h 279309"/>
                  <a:gd name="connsiteX10" fmla="*/ 213484 w 330686"/>
                  <a:gd name="connsiteY10" fmla="*/ 268637 h 279309"/>
                  <a:gd name="connsiteX11" fmla="*/ 51745 w 330686"/>
                  <a:gd name="connsiteY11" fmla="*/ 276391 h 279309"/>
                  <a:gd name="connsiteX12" fmla="*/ 1524 w 330686"/>
                  <a:gd name="connsiteY12" fmla="*/ 231341 h 279309"/>
                  <a:gd name="connsiteX13" fmla="*/ 29589 w 330686"/>
                  <a:gd name="connsiteY13" fmla="*/ 170781 h 279309"/>
                  <a:gd name="connsiteX14" fmla="*/ 118951 w 330686"/>
                  <a:gd name="connsiteY14" fmla="*/ 99512 h 279309"/>
                  <a:gd name="connsiteX15" fmla="*/ 182835 w 330686"/>
                  <a:gd name="connsiteY15" fmla="*/ 1287 h 2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686" h="279309">
                    <a:moveTo>
                      <a:pt x="182835" y="1287"/>
                    </a:moveTo>
                    <a:cubicBezTo>
                      <a:pt x="186897" y="-1667"/>
                      <a:pt x="190589" y="1287"/>
                      <a:pt x="193913" y="2026"/>
                    </a:cubicBezTo>
                    <a:cubicBezTo>
                      <a:pt x="213115" y="6826"/>
                      <a:pt x="232686" y="10150"/>
                      <a:pt x="252626" y="10519"/>
                    </a:cubicBezTo>
                    <a:cubicBezTo>
                      <a:pt x="267397" y="10888"/>
                      <a:pt x="292507" y="12365"/>
                      <a:pt x="307278" y="12735"/>
                    </a:cubicBezTo>
                    <a:cubicBezTo>
                      <a:pt x="313186" y="12735"/>
                      <a:pt x="308016" y="27874"/>
                      <a:pt x="306170" y="44122"/>
                    </a:cubicBezTo>
                    <a:cubicBezTo>
                      <a:pt x="307278" y="89911"/>
                      <a:pt x="319094" y="133854"/>
                      <a:pt x="326849" y="178536"/>
                    </a:cubicBezTo>
                    <a:cubicBezTo>
                      <a:pt x="329065" y="191091"/>
                      <a:pt x="331280" y="203646"/>
                      <a:pt x="330542" y="216570"/>
                    </a:cubicBezTo>
                    <a:cubicBezTo>
                      <a:pt x="329434" y="231341"/>
                      <a:pt x="322418" y="237987"/>
                      <a:pt x="307647" y="238726"/>
                    </a:cubicBezTo>
                    <a:cubicBezTo>
                      <a:pt x="292507" y="239465"/>
                      <a:pt x="277367" y="237618"/>
                      <a:pt x="262227" y="240203"/>
                    </a:cubicBezTo>
                    <a:cubicBezTo>
                      <a:pt x="250041" y="242419"/>
                      <a:pt x="238963" y="245373"/>
                      <a:pt x="232686" y="257559"/>
                    </a:cubicBezTo>
                    <a:cubicBezTo>
                      <a:pt x="228624" y="264944"/>
                      <a:pt x="220869" y="267160"/>
                      <a:pt x="213484" y="268637"/>
                    </a:cubicBezTo>
                    <a:cubicBezTo>
                      <a:pt x="159940" y="278238"/>
                      <a:pt x="106027" y="282669"/>
                      <a:pt x="51745" y="276391"/>
                    </a:cubicBezTo>
                    <a:cubicBezTo>
                      <a:pt x="22942" y="273068"/>
                      <a:pt x="7063" y="257559"/>
                      <a:pt x="1524" y="231341"/>
                    </a:cubicBezTo>
                    <a:cubicBezTo>
                      <a:pt x="-4015" y="206969"/>
                      <a:pt x="5586" y="186290"/>
                      <a:pt x="29589" y="170781"/>
                    </a:cubicBezTo>
                    <a:cubicBezTo>
                      <a:pt x="61715" y="150102"/>
                      <a:pt x="93841" y="129423"/>
                      <a:pt x="118951" y="99512"/>
                    </a:cubicBezTo>
                    <a:cubicBezTo>
                      <a:pt x="144062" y="68863"/>
                      <a:pt x="166956" y="37106"/>
                      <a:pt x="182835" y="1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0">
                <a:extLst>
                  <a:ext uri="{FF2B5EF4-FFF2-40B4-BE49-F238E27FC236}">
                    <a16:creationId xmlns:a16="http://schemas.microsoft.com/office/drawing/2014/main" id="{75B272A0-116F-4B30-A7D8-AD3096FFC7A1}"/>
                  </a:ext>
                </a:extLst>
              </p:cNvPr>
              <p:cNvSpPr/>
              <p:nvPr/>
            </p:nvSpPr>
            <p:spPr>
              <a:xfrm>
                <a:off x="7212033" y="2960734"/>
                <a:ext cx="219669" cy="309517"/>
              </a:xfrm>
              <a:custGeom>
                <a:avLst/>
                <a:gdLst>
                  <a:gd name="connsiteX0" fmla="*/ 23108 w 219669"/>
                  <a:gd name="connsiteY0" fmla="*/ 274576 h 309517"/>
                  <a:gd name="connsiteX1" fmla="*/ 36401 w 219669"/>
                  <a:gd name="connsiteY1" fmla="*/ 211801 h 309517"/>
                  <a:gd name="connsiteX2" fmla="*/ 29016 w 219669"/>
                  <a:gd name="connsiteY2" fmla="*/ 177090 h 309517"/>
                  <a:gd name="connsiteX3" fmla="*/ 3167 w 219669"/>
                  <a:gd name="connsiteY3" fmla="*/ 85512 h 309517"/>
                  <a:gd name="connsiteX4" fmla="*/ 16830 w 219669"/>
                  <a:gd name="connsiteY4" fmla="*/ 16459 h 309517"/>
                  <a:gd name="connsiteX5" fmla="*/ 63358 w 219669"/>
                  <a:gd name="connsiteY5" fmla="*/ 580 h 309517"/>
                  <a:gd name="connsiteX6" fmla="*/ 183370 w 219669"/>
                  <a:gd name="connsiteY6" fmla="*/ 21259 h 309517"/>
                  <a:gd name="connsiteX7" fmla="*/ 219558 w 219669"/>
                  <a:gd name="connsiteY7" fmla="*/ 79234 h 309517"/>
                  <a:gd name="connsiteX8" fmla="*/ 168230 w 219669"/>
                  <a:gd name="connsiteY8" fmla="*/ 227310 h 309517"/>
                  <a:gd name="connsiteX9" fmla="*/ 164906 w 219669"/>
                  <a:gd name="connsiteY9" fmla="*/ 233219 h 309517"/>
                  <a:gd name="connsiteX10" fmla="*/ 150505 w 219669"/>
                  <a:gd name="connsiteY10" fmla="*/ 308180 h 309517"/>
                  <a:gd name="connsiteX11" fmla="*/ 127241 w 219669"/>
                  <a:gd name="connsiteY11" fmla="*/ 305964 h 309517"/>
                  <a:gd name="connsiteX12" fmla="*/ 37509 w 219669"/>
                  <a:gd name="connsiteY12" fmla="*/ 282700 h 309517"/>
                  <a:gd name="connsiteX13" fmla="*/ 23108 w 219669"/>
                  <a:gd name="connsiteY13" fmla="*/ 274576 h 3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669" h="309517">
                    <a:moveTo>
                      <a:pt x="23108" y="274576"/>
                    </a:moveTo>
                    <a:cubicBezTo>
                      <a:pt x="27539" y="253528"/>
                      <a:pt x="32709" y="232849"/>
                      <a:pt x="36401" y="211801"/>
                    </a:cubicBezTo>
                    <a:cubicBezTo>
                      <a:pt x="38617" y="199615"/>
                      <a:pt x="32709" y="188537"/>
                      <a:pt x="29016" y="177090"/>
                    </a:cubicBezTo>
                    <a:cubicBezTo>
                      <a:pt x="19415" y="146810"/>
                      <a:pt x="8337" y="116899"/>
                      <a:pt x="3167" y="85512"/>
                    </a:cubicBezTo>
                    <a:cubicBezTo>
                      <a:pt x="-525" y="61509"/>
                      <a:pt x="-5326" y="36030"/>
                      <a:pt x="16830" y="16459"/>
                    </a:cubicBezTo>
                    <a:cubicBezTo>
                      <a:pt x="30124" y="4642"/>
                      <a:pt x="46741" y="1688"/>
                      <a:pt x="63358" y="580"/>
                    </a:cubicBezTo>
                    <a:cubicBezTo>
                      <a:pt x="104716" y="-2005"/>
                      <a:pt x="145335" y="3903"/>
                      <a:pt x="183370" y="21259"/>
                    </a:cubicBezTo>
                    <a:cubicBezTo>
                      <a:pt x="207741" y="32337"/>
                      <a:pt x="221035" y="52647"/>
                      <a:pt x="219558" y="79234"/>
                    </a:cubicBezTo>
                    <a:cubicBezTo>
                      <a:pt x="216604" y="133147"/>
                      <a:pt x="202941" y="184106"/>
                      <a:pt x="168230" y="227310"/>
                    </a:cubicBezTo>
                    <a:cubicBezTo>
                      <a:pt x="166753" y="229157"/>
                      <a:pt x="165276" y="231372"/>
                      <a:pt x="164906" y="233219"/>
                    </a:cubicBezTo>
                    <a:cubicBezTo>
                      <a:pt x="160106" y="257959"/>
                      <a:pt x="155306" y="283070"/>
                      <a:pt x="150505" y="308180"/>
                    </a:cubicBezTo>
                    <a:cubicBezTo>
                      <a:pt x="142381" y="311503"/>
                      <a:pt x="134996" y="307811"/>
                      <a:pt x="127241" y="305964"/>
                    </a:cubicBezTo>
                    <a:cubicBezTo>
                      <a:pt x="97331" y="298210"/>
                      <a:pt x="67420" y="290824"/>
                      <a:pt x="37509" y="282700"/>
                    </a:cubicBezTo>
                    <a:cubicBezTo>
                      <a:pt x="31970" y="280854"/>
                      <a:pt x="26431" y="280115"/>
                      <a:pt x="23108" y="274576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1">
                <a:extLst>
                  <a:ext uri="{FF2B5EF4-FFF2-40B4-BE49-F238E27FC236}">
                    <a16:creationId xmlns:a16="http://schemas.microsoft.com/office/drawing/2014/main" id="{68B6C1B7-F745-46B9-B5BA-184504DDA9F0}"/>
                  </a:ext>
                </a:extLst>
              </p:cNvPr>
              <p:cNvSpPr/>
              <p:nvPr/>
            </p:nvSpPr>
            <p:spPr>
              <a:xfrm>
                <a:off x="5129326" y="2830970"/>
                <a:ext cx="227894" cy="283627"/>
              </a:xfrm>
              <a:custGeom>
                <a:avLst/>
                <a:gdLst>
                  <a:gd name="connsiteX0" fmla="*/ 14284 w 227894"/>
                  <a:gd name="connsiteY0" fmla="*/ 279898 h 283627"/>
                  <a:gd name="connsiteX1" fmla="*/ 19085 w 227894"/>
                  <a:gd name="connsiteY1" fmla="*/ 223031 h 283627"/>
                  <a:gd name="connsiteX2" fmla="*/ 14653 w 227894"/>
                  <a:gd name="connsiteY2" fmla="*/ 197920 h 283627"/>
                  <a:gd name="connsiteX3" fmla="*/ 990 w 227894"/>
                  <a:gd name="connsiteY3" fmla="*/ 130714 h 283627"/>
                  <a:gd name="connsiteX4" fmla="*/ 8376 w 227894"/>
                  <a:gd name="connsiteY4" fmla="*/ 45413 h 283627"/>
                  <a:gd name="connsiteX5" fmla="*/ 64874 w 227894"/>
                  <a:gd name="connsiteY5" fmla="*/ 1101 h 283627"/>
                  <a:gd name="connsiteX6" fmla="*/ 189686 w 227894"/>
                  <a:gd name="connsiteY6" fmla="*/ 19195 h 283627"/>
                  <a:gd name="connsiteX7" fmla="*/ 219966 w 227894"/>
                  <a:gd name="connsiteY7" fmla="*/ 101172 h 283627"/>
                  <a:gd name="connsiteX8" fmla="*/ 173438 w 227894"/>
                  <a:gd name="connsiteY8" fmla="*/ 180196 h 283627"/>
                  <a:gd name="connsiteX9" fmla="*/ 145743 w 227894"/>
                  <a:gd name="connsiteY9" fmla="*/ 268451 h 283627"/>
                  <a:gd name="connsiteX10" fmla="*/ 129865 w 227894"/>
                  <a:gd name="connsiteY10" fmla="*/ 274359 h 283627"/>
                  <a:gd name="connsiteX11" fmla="*/ 30901 w 227894"/>
                  <a:gd name="connsiteY11" fmla="*/ 282852 h 283627"/>
                  <a:gd name="connsiteX12" fmla="*/ 14284 w 227894"/>
                  <a:gd name="connsiteY12" fmla="*/ 279898 h 28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894" h="283627">
                    <a:moveTo>
                      <a:pt x="14284" y="279898"/>
                    </a:moveTo>
                    <a:cubicBezTo>
                      <a:pt x="15761" y="261065"/>
                      <a:pt x="17238" y="241863"/>
                      <a:pt x="19085" y="223031"/>
                    </a:cubicBezTo>
                    <a:cubicBezTo>
                      <a:pt x="19823" y="214168"/>
                      <a:pt x="18715" y="206044"/>
                      <a:pt x="14653" y="197920"/>
                    </a:cubicBezTo>
                    <a:cubicBezTo>
                      <a:pt x="3945" y="176872"/>
                      <a:pt x="2837" y="153608"/>
                      <a:pt x="990" y="130714"/>
                    </a:cubicBezTo>
                    <a:cubicBezTo>
                      <a:pt x="-1225" y="101911"/>
                      <a:pt x="-117" y="73108"/>
                      <a:pt x="8376" y="45413"/>
                    </a:cubicBezTo>
                    <a:cubicBezTo>
                      <a:pt x="16869" y="18457"/>
                      <a:pt x="37179" y="3317"/>
                      <a:pt x="64874" y="1101"/>
                    </a:cubicBezTo>
                    <a:cubicBezTo>
                      <a:pt x="107709" y="-2222"/>
                      <a:pt x="149805" y="1470"/>
                      <a:pt x="189686" y="19195"/>
                    </a:cubicBezTo>
                    <a:cubicBezTo>
                      <a:pt x="227351" y="36181"/>
                      <a:pt x="236583" y="62769"/>
                      <a:pt x="219966" y="101172"/>
                    </a:cubicBezTo>
                    <a:cubicBezTo>
                      <a:pt x="207780" y="129606"/>
                      <a:pt x="191532" y="155455"/>
                      <a:pt x="173438" y="180196"/>
                    </a:cubicBezTo>
                    <a:cubicBezTo>
                      <a:pt x="153867" y="206783"/>
                      <a:pt x="141681" y="234847"/>
                      <a:pt x="145743" y="268451"/>
                    </a:cubicBezTo>
                    <a:cubicBezTo>
                      <a:pt x="142051" y="274359"/>
                      <a:pt x="135773" y="273990"/>
                      <a:pt x="129865" y="274359"/>
                    </a:cubicBezTo>
                    <a:cubicBezTo>
                      <a:pt x="96631" y="276205"/>
                      <a:pt x="63766" y="278790"/>
                      <a:pt x="30901" y="282852"/>
                    </a:cubicBezTo>
                    <a:cubicBezTo>
                      <a:pt x="24993" y="283591"/>
                      <a:pt x="19085" y="285068"/>
                      <a:pt x="14284" y="279898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32">
                <a:extLst>
                  <a:ext uri="{FF2B5EF4-FFF2-40B4-BE49-F238E27FC236}">
                    <a16:creationId xmlns:a16="http://schemas.microsoft.com/office/drawing/2014/main" id="{C5C5E2E5-BD3F-4828-8E25-EA134E47F083}"/>
                  </a:ext>
                </a:extLst>
              </p:cNvPr>
              <p:cNvSpPr/>
              <p:nvPr/>
            </p:nvSpPr>
            <p:spPr>
              <a:xfrm>
                <a:off x="5119063" y="3098324"/>
                <a:ext cx="173481" cy="58332"/>
              </a:xfrm>
              <a:custGeom>
                <a:avLst/>
                <a:gdLst>
                  <a:gd name="connsiteX0" fmla="*/ 156006 w 173481"/>
                  <a:gd name="connsiteY0" fmla="*/ 727 h 58332"/>
                  <a:gd name="connsiteX1" fmla="*/ 172254 w 173481"/>
                  <a:gd name="connsiteY1" fmla="*/ 15497 h 58332"/>
                  <a:gd name="connsiteX2" fmla="*/ 173362 w 173481"/>
                  <a:gd name="connsiteY2" fmla="*/ 36546 h 58332"/>
                  <a:gd name="connsiteX3" fmla="*/ 163022 w 173481"/>
                  <a:gd name="connsiteY3" fmla="*/ 50578 h 58332"/>
                  <a:gd name="connsiteX4" fmla="*/ 175 w 173481"/>
                  <a:gd name="connsiteY4" fmla="*/ 58332 h 58332"/>
                  <a:gd name="connsiteX5" fmla="*/ 175 w 173481"/>
                  <a:gd name="connsiteY5" fmla="*/ 28422 h 58332"/>
                  <a:gd name="connsiteX6" fmla="*/ 14577 w 173481"/>
                  <a:gd name="connsiteY6" fmla="*/ 13282 h 58332"/>
                  <a:gd name="connsiteX7" fmla="*/ 156006 w 173481"/>
                  <a:gd name="connsiteY7" fmla="*/ 727 h 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481" h="58332">
                    <a:moveTo>
                      <a:pt x="156006" y="727"/>
                    </a:moveTo>
                    <a:cubicBezTo>
                      <a:pt x="168561" y="-2228"/>
                      <a:pt x="172623" y="4050"/>
                      <a:pt x="172254" y="15497"/>
                    </a:cubicBezTo>
                    <a:cubicBezTo>
                      <a:pt x="172254" y="22513"/>
                      <a:pt x="171885" y="29899"/>
                      <a:pt x="173362" y="36546"/>
                    </a:cubicBezTo>
                    <a:cubicBezTo>
                      <a:pt x="174100" y="52424"/>
                      <a:pt x="171515" y="49470"/>
                      <a:pt x="163022" y="50578"/>
                    </a:cubicBezTo>
                    <a:cubicBezTo>
                      <a:pt x="108740" y="53163"/>
                      <a:pt x="54458" y="55747"/>
                      <a:pt x="175" y="58332"/>
                    </a:cubicBezTo>
                    <a:cubicBezTo>
                      <a:pt x="175" y="48362"/>
                      <a:pt x="1283" y="38392"/>
                      <a:pt x="175" y="28422"/>
                    </a:cubicBezTo>
                    <a:cubicBezTo>
                      <a:pt x="-932" y="16974"/>
                      <a:pt x="3130" y="12174"/>
                      <a:pt x="14577" y="13282"/>
                    </a:cubicBezTo>
                    <a:cubicBezTo>
                      <a:pt x="17900" y="13651"/>
                      <a:pt x="112063" y="4789"/>
                      <a:pt x="156006" y="727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33">
                <a:extLst>
                  <a:ext uri="{FF2B5EF4-FFF2-40B4-BE49-F238E27FC236}">
                    <a16:creationId xmlns:a16="http://schemas.microsoft.com/office/drawing/2014/main" id="{129FF784-E053-4C01-B80B-0826E512157D}"/>
                  </a:ext>
                </a:extLst>
              </p:cNvPr>
              <p:cNvSpPr/>
              <p:nvPr/>
            </p:nvSpPr>
            <p:spPr>
              <a:xfrm>
                <a:off x="7216308" y="3234561"/>
                <a:ext cx="161117" cy="83834"/>
              </a:xfrm>
              <a:custGeom>
                <a:avLst/>
                <a:gdLst>
                  <a:gd name="connsiteX0" fmla="*/ 18833 w 161117"/>
                  <a:gd name="connsiteY0" fmla="*/ 750 h 83834"/>
                  <a:gd name="connsiteX1" fmla="*/ 145861 w 161117"/>
                  <a:gd name="connsiteY1" fmla="*/ 33984 h 83834"/>
                  <a:gd name="connsiteX2" fmla="*/ 157677 w 161117"/>
                  <a:gd name="connsiteY2" fmla="*/ 55771 h 83834"/>
                  <a:gd name="connsiteX3" fmla="*/ 149184 w 161117"/>
                  <a:gd name="connsiteY3" fmla="*/ 83835 h 83834"/>
                  <a:gd name="connsiteX4" fmla="*/ 0 w 161117"/>
                  <a:gd name="connsiteY4" fmla="*/ 38784 h 83834"/>
                  <a:gd name="connsiteX5" fmla="*/ 9970 w 161117"/>
                  <a:gd name="connsiteY5" fmla="*/ 2965 h 83834"/>
                  <a:gd name="connsiteX6" fmla="*/ 18833 w 161117"/>
                  <a:gd name="connsiteY6" fmla="*/ 750 h 8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17" h="83834">
                    <a:moveTo>
                      <a:pt x="18833" y="750"/>
                    </a:moveTo>
                    <a:cubicBezTo>
                      <a:pt x="61298" y="11828"/>
                      <a:pt x="103395" y="22906"/>
                      <a:pt x="145861" y="33984"/>
                    </a:cubicBezTo>
                    <a:cubicBezTo>
                      <a:pt x="163216" y="38415"/>
                      <a:pt x="163585" y="38415"/>
                      <a:pt x="157677" y="55771"/>
                    </a:cubicBezTo>
                    <a:cubicBezTo>
                      <a:pt x="154354" y="65002"/>
                      <a:pt x="156200" y="75711"/>
                      <a:pt x="149184" y="83835"/>
                    </a:cubicBezTo>
                    <a:cubicBezTo>
                      <a:pt x="100441" y="69433"/>
                      <a:pt x="48743" y="53186"/>
                      <a:pt x="0" y="38784"/>
                    </a:cubicBezTo>
                    <a:cubicBezTo>
                      <a:pt x="3693" y="20321"/>
                      <a:pt x="6647" y="14782"/>
                      <a:pt x="9970" y="2965"/>
                    </a:cubicBezTo>
                    <a:cubicBezTo>
                      <a:pt x="11447" y="-2574"/>
                      <a:pt x="15878" y="1488"/>
                      <a:pt x="18833" y="750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A62C01C3-60B7-42ED-BAA3-EEA9BAD04DB6}"/>
                  </a:ext>
                </a:extLst>
              </p:cNvPr>
              <p:cNvSpPr/>
              <p:nvPr/>
            </p:nvSpPr>
            <p:spPr>
              <a:xfrm>
                <a:off x="6158357" y="3053558"/>
                <a:ext cx="160262" cy="55093"/>
              </a:xfrm>
              <a:custGeom>
                <a:avLst/>
                <a:gdLst>
                  <a:gd name="connsiteX0" fmla="*/ 160262 w 160262"/>
                  <a:gd name="connsiteY0" fmla="*/ 55094 h 55093"/>
                  <a:gd name="connsiteX1" fmla="*/ 4800 w 160262"/>
                  <a:gd name="connsiteY1" fmla="*/ 33307 h 55093"/>
                  <a:gd name="connsiteX2" fmla="*/ 0 w 160262"/>
                  <a:gd name="connsiteY2" fmla="*/ 34046 h 55093"/>
                  <a:gd name="connsiteX3" fmla="*/ 160262 w 160262"/>
                  <a:gd name="connsiteY3" fmla="*/ 55094 h 5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262" h="55093">
                    <a:moveTo>
                      <a:pt x="160262" y="55094"/>
                    </a:moveTo>
                    <a:cubicBezTo>
                      <a:pt x="112257" y="21860"/>
                      <a:pt x="59452" y="19644"/>
                      <a:pt x="4800" y="33307"/>
                    </a:cubicBezTo>
                    <a:cubicBezTo>
                      <a:pt x="3323" y="33676"/>
                      <a:pt x="1846" y="34046"/>
                      <a:pt x="0" y="34046"/>
                    </a:cubicBezTo>
                    <a:cubicBezTo>
                      <a:pt x="38773" y="-16544"/>
                      <a:pt x="134783" y="-11744"/>
                      <a:pt x="160262" y="55094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AAFDA6DC-E33A-4D9A-BC79-4702E5030A0C}"/>
                  </a:ext>
                </a:extLst>
              </p:cNvPr>
              <p:cNvSpPr/>
              <p:nvPr/>
            </p:nvSpPr>
            <p:spPr>
              <a:xfrm>
                <a:off x="6036480" y="3149271"/>
                <a:ext cx="48024" cy="124219"/>
              </a:xfrm>
              <a:custGeom>
                <a:avLst/>
                <a:gdLst>
                  <a:gd name="connsiteX0" fmla="*/ 48024 w 48024"/>
                  <a:gd name="connsiteY0" fmla="*/ 0 h 124219"/>
                  <a:gd name="connsiteX1" fmla="*/ 33623 w 48024"/>
                  <a:gd name="connsiteY1" fmla="*/ 77177 h 124219"/>
                  <a:gd name="connsiteX2" fmla="*/ 15159 w 48024"/>
                  <a:gd name="connsiteY2" fmla="*/ 121489 h 124219"/>
                  <a:gd name="connsiteX3" fmla="*/ 389 w 48024"/>
                  <a:gd name="connsiteY3" fmla="*/ 116689 h 124219"/>
                  <a:gd name="connsiteX4" fmla="*/ 9620 w 48024"/>
                  <a:gd name="connsiteY4" fmla="*/ 46528 h 124219"/>
                  <a:gd name="connsiteX5" fmla="*/ 48024 w 48024"/>
                  <a:gd name="connsiteY5" fmla="*/ 0 h 12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24" h="124219">
                    <a:moveTo>
                      <a:pt x="48024" y="0"/>
                    </a:moveTo>
                    <a:cubicBezTo>
                      <a:pt x="35469" y="24372"/>
                      <a:pt x="35100" y="50959"/>
                      <a:pt x="33623" y="77177"/>
                    </a:cubicBezTo>
                    <a:cubicBezTo>
                      <a:pt x="32515" y="94163"/>
                      <a:pt x="24760" y="108565"/>
                      <a:pt x="15159" y="121489"/>
                    </a:cubicBezTo>
                    <a:cubicBezTo>
                      <a:pt x="8882" y="129613"/>
                      <a:pt x="5928" y="117058"/>
                      <a:pt x="389" y="116689"/>
                    </a:cubicBezTo>
                    <a:cubicBezTo>
                      <a:pt x="-719" y="92686"/>
                      <a:pt x="20" y="69053"/>
                      <a:pt x="9620" y="46528"/>
                    </a:cubicBezTo>
                    <a:cubicBezTo>
                      <a:pt x="17744" y="27326"/>
                      <a:pt x="30669" y="11817"/>
                      <a:pt x="48024" y="0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2E6662C6-03CB-47FF-8778-6B5E58A7AC07}"/>
                  </a:ext>
                </a:extLst>
              </p:cNvPr>
              <p:cNvSpPr/>
              <p:nvPr/>
            </p:nvSpPr>
            <p:spPr>
              <a:xfrm>
                <a:off x="6350109" y="3206877"/>
                <a:ext cx="33038" cy="136259"/>
              </a:xfrm>
              <a:custGeom>
                <a:avLst/>
                <a:gdLst>
                  <a:gd name="connsiteX0" fmla="*/ 6545 w 33038"/>
                  <a:gd name="connsiteY0" fmla="*/ 136260 h 136259"/>
                  <a:gd name="connsiteX1" fmla="*/ 2852 w 33038"/>
                  <a:gd name="connsiteY1" fmla="*/ 119273 h 136259"/>
                  <a:gd name="connsiteX2" fmla="*/ 13930 w 33038"/>
                  <a:gd name="connsiteY2" fmla="*/ 63883 h 136259"/>
                  <a:gd name="connsiteX3" fmla="*/ 17253 w 33038"/>
                  <a:gd name="connsiteY3" fmla="*/ 0 h 136259"/>
                  <a:gd name="connsiteX4" fmla="*/ 30178 w 33038"/>
                  <a:gd name="connsiteY4" fmla="*/ 18463 h 136259"/>
                  <a:gd name="connsiteX5" fmla="*/ 28331 w 33038"/>
                  <a:gd name="connsiteY5" fmla="*/ 90101 h 136259"/>
                  <a:gd name="connsiteX6" fmla="*/ 6545 w 33038"/>
                  <a:gd name="connsiteY6" fmla="*/ 136260 h 13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8" h="136259">
                    <a:moveTo>
                      <a:pt x="6545" y="136260"/>
                    </a:moveTo>
                    <a:cubicBezTo>
                      <a:pt x="-1210" y="131828"/>
                      <a:pt x="-1579" y="127028"/>
                      <a:pt x="2852" y="119273"/>
                    </a:cubicBezTo>
                    <a:cubicBezTo>
                      <a:pt x="12453" y="102287"/>
                      <a:pt x="12453" y="82716"/>
                      <a:pt x="13930" y="63883"/>
                    </a:cubicBezTo>
                    <a:cubicBezTo>
                      <a:pt x="15776" y="42466"/>
                      <a:pt x="16145" y="21048"/>
                      <a:pt x="17253" y="0"/>
                    </a:cubicBezTo>
                    <a:cubicBezTo>
                      <a:pt x="27593" y="1846"/>
                      <a:pt x="28701" y="11817"/>
                      <a:pt x="30178" y="18463"/>
                    </a:cubicBezTo>
                    <a:cubicBezTo>
                      <a:pt x="35347" y="42466"/>
                      <a:pt x="32762" y="66099"/>
                      <a:pt x="28331" y="90101"/>
                    </a:cubicBezTo>
                    <a:cubicBezTo>
                      <a:pt x="25008" y="107457"/>
                      <a:pt x="17623" y="122597"/>
                      <a:pt x="6545" y="136260"/>
                    </a:cubicBezTo>
                    <a:close/>
                  </a:path>
                </a:pathLst>
              </a:custGeom>
              <a:solidFill>
                <a:srgbClr val="73471B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37">
                <a:extLst>
                  <a:ext uri="{FF2B5EF4-FFF2-40B4-BE49-F238E27FC236}">
                    <a16:creationId xmlns:a16="http://schemas.microsoft.com/office/drawing/2014/main" id="{F7BAB189-B80B-465E-B6CE-1E0325B0A4E7}"/>
                  </a:ext>
                </a:extLst>
              </p:cNvPr>
              <p:cNvSpPr/>
              <p:nvPr/>
            </p:nvSpPr>
            <p:spPr>
              <a:xfrm>
                <a:off x="5800738" y="3543878"/>
                <a:ext cx="416702" cy="670672"/>
              </a:xfrm>
              <a:custGeom>
                <a:avLst/>
                <a:gdLst>
                  <a:gd name="connsiteX0" fmla="*/ 5707 w 416702"/>
                  <a:gd name="connsiteY0" fmla="*/ 636388 h 670672"/>
                  <a:gd name="connsiteX1" fmla="*/ 76976 w 416702"/>
                  <a:gd name="connsiteY1" fmla="*/ 559949 h 670672"/>
                  <a:gd name="connsiteX2" fmla="*/ 233915 w 416702"/>
                  <a:gd name="connsiteY2" fmla="*/ 338389 h 670672"/>
                  <a:gd name="connsiteX3" fmla="*/ 328816 w 416702"/>
                  <a:gd name="connsiteY3" fmla="*/ 65870 h 670672"/>
                  <a:gd name="connsiteX4" fmla="*/ 348757 w 416702"/>
                  <a:gd name="connsiteY4" fmla="*/ 41867 h 670672"/>
                  <a:gd name="connsiteX5" fmla="*/ 350234 w 416702"/>
                  <a:gd name="connsiteY5" fmla="*/ 30420 h 670672"/>
                  <a:gd name="connsiteX6" fmla="*/ 335833 w 416702"/>
                  <a:gd name="connsiteY6" fmla="*/ 12326 h 670672"/>
                  <a:gd name="connsiteX7" fmla="*/ 355773 w 416702"/>
                  <a:gd name="connsiteY7" fmla="*/ 2356 h 670672"/>
                  <a:gd name="connsiteX8" fmla="*/ 379406 w 416702"/>
                  <a:gd name="connsiteY8" fmla="*/ 140 h 670672"/>
                  <a:gd name="connsiteX9" fmla="*/ 416702 w 416702"/>
                  <a:gd name="connsiteY9" fmla="*/ 24142 h 670672"/>
                  <a:gd name="connsiteX10" fmla="*/ 400454 w 416702"/>
                  <a:gd name="connsiteY10" fmla="*/ 34482 h 670672"/>
                  <a:gd name="connsiteX11" fmla="*/ 392330 w 416702"/>
                  <a:gd name="connsiteY11" fmla="*/ 54053 h 670672"/>
                  <a:gd name="connsiteX12" fmla="*/ 391592 w 416702"/>
                  <a:gd name="connsiteY12" fmla="*/ 83964 h 670672"/>
                  <a:gd name="connsiteX13" fmla="*/ 309984 w 416702"/>
                  <a:gd name="connsiteY13" fmla="*/ 323249 h 670672"/>
                  <a:gd name="connsiteX14" fmla="*/ 142706 w 416702"/>
                  <a:gd name="connsiteY14" fmla="*/ 664822 h 670672"/>
                  <a:gd name="connsiteX15" fmla="*/ 132735 w 416702"/>
                  <a:gd name="connsiteY15" fmla="*/ 670361 h 670672"/>
                  <a:gd name="connsiteX16" fmla="*/ 108364 w 416702"/>
                  <a:gd name="connsiteY16" fmla="*/ 667406 h 670672"/>
                  <a:gd name="connsiteX17" fmla="*/ 166708 w 416702"/>
                  <a:gd name="connsiteY17" fmla="*/ 528931 h 670672"/>
                  <a:gd name="connsiteX18" fmla="*/ 165231 w 416702"/>
                  <a:gd name="connsiteY18" fmla="*/ 527823 h 670672"/>
                  <a:gd name="connsiteX19" fmla="*/ 92855 w 416702"/>
                  <a:gd name="connsiteY19" fmla="*/ 599092 h 670672"/>
                  <a:gd name="connsiteX20" fmla="*/ 4600 w 416702"/>
                  <a:gd name="connsiteY20" fmla="*/ 646727 h 670672"/>
                  <a:gd name="connsiteX21" fmla="*/ 5707 w 416702"/>
                  <a:gd name="connsiteY21" fmla="*/ 636388 h 6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6702" h="670672">
                    <a:moveTo>
                      <a:pt x="5707" y="636388"/>
                    </a:moveTo>
                    <a:cubicBezTo>
                      <a:pt x="23802" y="605739"/>
                      <a:pt x="49281" y="580998"/>
                      <a:pt x="76976" y="559949"/>
                    </a:cubicBezTo>
                    <a:cubicBezTo>
                      <a:pt x="151937" y="501605"/>
                      <a:pt x="199573" y="425167"/>
                      <a:pt x="233915" y="338389"/>
                    </a:cubicBezTo>
                    <a:cubicBezTo>
                      <a:pt x="268995" y="248657"/>
                      <a:pt x="299644" y="157448"/>
                      <a:pt x="328816" y="65870"/>
                    </a:cubicBezTo>
                    <a:cubicBezTo>
                      <a:pt x="332509" y="54422"/>
                      <a:pt x="341372" y="48883"/>
                      <a:pt x="348757" y="41867"/>
                    </a:cubicBezTo>
                    <a:cubicBezTo>
                      <a:pt x="353188" y="37805"/>
                      <a:pt x="354296" y="35220"/>
                      <a:pt x="350234" y="30420"/>
                    </a:cubicBezTo>
                    <a:cubicBezTo>
                      <a:pt x="345064" y="24881"/>
                      <a:pt x="341002" y="18603"/>
                      <a:pt x="335833" y="12326"/>
                    </a:cubicBezTo>
                    <a:cubicBezTo>
                      <a:pt x="341372" y="6787"/>
                      <a:pt x="349126" y="5679"/>
                      <a:pt x="355773" y="2356"/>
                    </a:cubicBezTo>
                    <a:cubicBezTo>
                      <a:pt x="363897" y="4941"/>
                      <a:pt x="371282" y="-968"/>
                      <a:pt x="379406" y="140"/>
                    </a:cubicBezTo>
                    <a:cubicBezTo>
                      <a:pt x="391223" y="7895"/>
                      <a:pt x="403408" y="15649"/>
                      <a:pt x="416702" y="24142"/>
                    </a:cubicBezTo>
                    <a:cubicBezTo>
                      <a:pt x="411163" y="27835"/>
                      <a:pt x="405993" y="31897"/>
                      <a:pt x="400454" y="34482"/>
                    </a:cubicBezTo>
                    <a:cubicBezTo>
                      <a:pt x="391223" y="38544"/>
                      <a:pt x="388638" y="45191"/>
                      <a:pt x="392330" y="54053"/>
                    </a:cubicBezTo>
                    <a:cubicBezTo>
                      <a:pt x="396392" y="64393"/>
                      <a:pt x="394177" y="73994"/>
                      <a:pt x="391592" y="83964"/>
                    </a:cubicBezTo>
                    <a:cubicBezTo>
                      <a:pt x="369436" y="165572"/>
                      <a:pt x="346911" y="246811"/>
                      <a:pt x="309984" y="323249"/>
                    </a:cubicBezTo>
                    <a:cubicBezTo>
                      <a:pt x="254594" y="437353"/>
                      <a:pt x="198465" y="551087"/>
                      <a:pt x="142706" y="664822"/>
                    </a:cubicBezTo>
                    <a:cubicBezTo>
                      <a:pt x="140490" y="669622"/>
                      <a:pt x="137905" y="671468"/>
                      <a:pt x="132735" y="670361"/>
                    </a:cubicBezTo>
                    <a:cubicBezTo>
                      <a:pt x="124981" y="669253"/>
                      <a:pt x="117226" y="668514"/>
                      <a:pt x="108364" y="667406"/>
                    </a:cubicBezTo>
                    <a:cubicBezTo>
                      <a:pt x="127935" y="620879"/>
                      <a:pt x="147506" y="575089"/>
                      <a:pt x="166708" y="528931"/>
                    </a:cubicBezTo>
                    <a:cubicBezTo>
                      <a:pt x="166339" y="528562"/>
                      <a:pt x="165600" y="528193"/>
                      <a:pt x="165231" y="527823"/>
                    </a:cubicBezTo>
                    <a:cubicBezTo>
                      <a:pt x="140859" y="551456"/>
                      <a:pt x="115749" y="574351"/>
                      <a:pt x="92855" y="599092"/>
                    </a:cubicBezTo>
                    <a:cubicBezTo>
                      <a:pt x="68483" y="625310"/>
                      <a:pt x="43742" y="648574"/>
                      <a:pt x="4600" y="646727"/>
                    </a:cubicBezTo>
                    <a:cubicBezTo>
                      <a:pt x="-6848" y="642296"/>
                      <a:pt x="6815" y="640081"/>
                      <a:pt x="5707" y="636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58">
                <a:extLst>
                  <a:ext uri="{FF2B5EF4-FFF2-40B4-BE49-F238E27FC236}">
                    <a16:creationId xmlns:a16="http://schemas.microsoft.com/office/drawing/2014/main" id="{AEAC0A50-B355-45AF-BF29-E86C1F4F4821}"/>
                  </a:ext>
                </a:extLst>
              </p:cNvPr>
              <p:cNvGrpSpPr/>
              <p:nvPr/>
            </p:nvGrpSpPr>
            <p:grpSpPr>
              <a:xfrm>
                <a:off x="5782940" y="4525838"/>
                <a:ext cx="721881" cy="70961"/>
                <a:chOff x="5782940" y="4525838"/>
                <a:chExt cx="721881" cy="70961"/>
              </a:xfrm>
              <a:solidFill>
                <a:srgbClr val="000912"/>
              </a:solidFill>
            </p:grpSpPr>
            <p:sp>
              <p:nvSpPr>
                <p:cNvPr id="25" name="Freeform: Shape 39">
                  <a:extLst>
                    <a:ext uri="{FF2B5EF4-FFF2-40B4-BE49-F238E27FC236}">
                      <a16:creationId xmlns:a16="http://schemas.microsoft.com/office/drawing/2014/main" id="{B5038BC3-D929-418A-B9D9-05C767B672CD}"/>
                    </a:ext>
                  </a:extLst>
                </p:cNvPr>
                <p:cNvSpPr/>
                <p:nvPr/>
              </p:nvSpPr>
              <p:spPr>
                <a:xfrm>
                  <a:off x="5970400" y="4530331"/>
                  <a:ext cx="415056" cy="66468"/>
                </a:xfrm>
                <a:custGeom>
                  <a:avLst/>
                  <a:gdLst>
                    <a:gd name="connsiteX0" fmla="*/ 0 w 415056"/>
                    <a:gd name="connsiteY0" fmla="*/ 66468 h 66468"/>
                    <a:gd name="connsiteX1" fmla="*/ 415057 w 415056"/>
                    <a:gd name="connsiteY1" fmla="*/ 65360 h 66468"/>
                    <a:gd name="connsiteX2" fmla="*/ 415057 w 415056"/>
                    <a:gd name="connsiteY2" fmla="*/ 0 h 66468"/>
                    <a:gd name="connsiteX3" fmla="*/ 279905 w 415056"/>
                    <a:gd name="connsiteY3" fmla="*/ 3323 h 66468"/>
                    <a:gd name="connsiteX4" fmla="*/ 0 w 415056"/>
                    <a:gd name="connsiteY4" fmla="*/ 4062 h 66468"/>
                    <a:gd name="connsiteX5" fmla="*/ 0 w 415056"/>
                    <a:gd name="connsiteY5" fmla="*/ 66468 h 6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056" h="66468">
                      <a:moveTo>
                        <a:pt x="0" y="66468"/>
                      </a:moveTo>
                      <a:cubicBezTo>
                        <a:pt x="127397" y="66468"/>
                        <a:pt x="299107" y="65730"/>
                        <a:pt x="415057" y="65360"/>
                      </a:cubicBezTo>
                      <a:lnTo>
                        <a:pt x="415057" y="0"/>
                      </a:lnTo>
                      <a:cubicBezTo>
                        <a:pt x="360036" y="1477"/>
                        <a:pt x="299476" y="2954"/>
                        <a:pt x="279905" y="3323"/>
                      </a:cubicBezTo>
                      <a:cubicBezTo>
                        <a:pt x="281382" y="4431"/>
                        <a:pt x="118904" y="4801"/>
                        <a:pt x="0" y="4062"/>
                      </a:cubicBezTo>
                      <a:lnTo>
                        <a:pt x="0" y="6646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40">
                  <a:extLst>
                    <a:ext uri="{FF2B5EF4-FFF2-40B4-BE49-F238E27FC236}">
                      <a16:creationId xmlns:a16="http://schemas.microsoft.com/office/drawing/2014/main" id="{C75EE51C-F060-4B8D-85EB-6C936386BA05}"/>
                    </a:ext>
                  </a:extLst>
                </p:cNvPr>
                <p:cNvSpPr/>
                <p:nvPr/>
              </p:nvSpPr>
              <p:spPr>
                <a:xfrm>
                  <a:off x="5782940" y="4533216"/>
                  <a:ext cx="171581" cy="63214"/>
                </a:xfrm>
                <a:custGeom>
                  <a:avLst/>
                  <a:gdLst>
                    <a:gd name="connsiteX0" fmla="*/ 171581 w 171581"/>
                    <a:gd name="connsiteY0" fmla="*/ 808 h 63214"/>
                    <a:gd name="connsiteX1" fmla="*/ 107698 w 171581"/>
                    <a:gd name="connsiteY1" fmla="*/ 70 h 63214"/>
                    <a:gd name="connsiteX2" fmla="*/ 31260 w 171581"/>
                    <a:gd name="connsiteY2" fmla="*/ 70 h 63214"/>
                    <a:gd name="connsiteX3" fmla="*/ 5780 w 171581"/>
                    <a:gd name="connsiteY3" fmla="*/ 2655 h 63214"/>
                    <a:gd name="connsiteX4" fmla="*/ 241 w 171581"/>
                    <a:gd name="connsiteY4" fmla="*/ 33304 h 63214"/>
                    <a:gd name="connsiteX5" fmla="*/ 23136 w 171581"/>
                    <a:gd name="connsiteY5" fmla="*/ 62107 h 63214"/>
                    <a:gd name="connsiteX6" fmla="*/ 171581 w 171581"/>
                    <a:gd name="connsiteY6" fmla="*/ 63215 h 63214"/>
                    <a:gd name="connsiteX7" fmla="*/ 171581 w 171581"/>
                    <a:gd name="connsiteY7" fmla="*/ 808 h 6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581" h="63214">
                      <a:moveTo>
                        <a:pt x="171581" y="808"/>
                      </a:moveTo>
                      <a:cubicBezTo>
                        <a:pt x="146840" y="808"/>
                        <a:pt x="125054" y="439"/>
                        <a:pt x="107698" y="70"/>
                      </a:cubicBezTo>
                      <a:cubicBezTo>
                        <a:pt x="107698" y="1178"/>
                        <a:pt x="41230" y="70"/>
                        <a:pt x="31260" y="70"/>
                      </a:cubicBezTo>
                      <a:cubicBezTo>
                        <a:pt x="23874" y="70"/>
                        <a:pt x="11319" y="-669"/>
                        <a:pt x="5780" y="2655"/>
                      </a:cubicBezTo>
                      <a:cubicBezTo>
                        <a:pt x="-867" y="6717"/>
                        <a:pt x="980" y="22595"/>
                        <a:pt x="241" y="33304"/>
                      </a:cubicBezTo>
                      <a:cubicBezTo>
                        <a:pt x="-1605" y="62476"/>
                        <a:pt x="7257" y="59522"/>
                        <a:pt x="23136" y="62107"/>
                      </a:cubicBezTo>
                      <a:cubicBezTo>
                        <a:pt x="28306" y="62845"/>
                        <a:pt x="88865" y="63215"/>
                        <a:pt x="171581" y="63215"/>
                      </a:cubicBezTo>
                      <a:lnTo>
                        <a:pt x="171581" y="80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41">
                  <a:extLst>
                    <a:ext uri="{FF2B5EF4-FFF2-40B4-BE49-F238E27FC236}">
                      <a16:creationId xmlns:a16="http://schemas.microsoft.com/office/drawing/2014/main" id="{10EED8A4-BC29-4EE5-98B9-0E0432C27E9D}"/>
                    </a:ext>
                  </a:extLst>
                </p:cNvPr>
                <p:cNvSpPr/>
                <p:nvPr/>
              </p:nvSpPr>
              <p:spPr>
                <a:xfrm>
                  <a:off x="6400597" y="4525838"/>
                  <a:ext cx="104225" cy="69484"/>
                </a:xfrm>
                <a:custGeom>
                  <a:avLst/>
                  <a:gdLst>
                    <a:gd name="connsiteX0" fmla="*/ 102656 w 104225"/>
                    <a:gd name="connsiteY0" fmla="*/ 34773 h 69484"/>
                    <a:gd name="connsiteX1" fmla="*/ 96010 w 104225"/>
                    <a:gd name="connsiteY1" fmla="*/ 8186 h 69484"/>
                    <a:gd name="connsiteX2" fmla="*/ 85670 w 104225"/>
                    <a:gd name="connsiteY2" fmla="*/ 62 h 69484"/>
                    <a:gd name="connsiteX3" fmla="*/ 0 w 104225"/>
                    <a:gd name="connsiteY3" fmla="*/ 3755 h 69484"/>
                    <a:gd name="connsiteX4" fmla="*/ 0 w 104225"/>
                    <a:gd name="connsiteY4" fmla="*/ 69484 h 69484"/>
                    <a:gd name="connsiteX5" fmla="*/ 81239 w 104225"/>
                    <a:gd name="connsiteY5" fmla="*/ 69115 h 69484"/>
                    <a:gd name="connsiteX6" fmla="*/ 100441 w 104225"/>
                    <a:gd name="connsiteY6" fmla="*/ 64314 h 69484"/>
                    <a:gd name="connsiteX7" fmla="*/ 102656 w 104225"/>
                    <a:gd name="connsiteY7" fmla="*/ 34773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25" h="69484">
                      <a:moveTo>
                        <a:pt x="102656" y="34773"/>
                      </a:moveTo>
                      <a:cubicBezTo>
                        <a:pt x="99702" y="26280"/>
                        <a:pt x="97117" y="17417"/>
                        <a:pt x="96010" y="8186"/>
                      </a:cubicBezTo>
                      <a:cubicBezTo>
                        <a:pt x="95271" y="800"/>
                        <a:pt x="91578" y="-307"/>
                        <a:pt x="85670" y="62"/>
                      </a:cubicBezTo>
                      <a:cubicBezTo>
                        <a:pt x="77915" y="1170"/>
                        <a:pt x="41727" y="2278"/>
                        <a:pt x="0" y="3755"/>
                      </a:cubicBezTo>
                      <a:lnTo>
                        <a:pt x="0" y="69484"/>
                      </a:lnTo>
                      <a:cubicBezTo>
                        <a:pt x="33603" y="69484"/>
                        <a:pt x="61298" y="69115"/>
                        <a:pt x="81239" y="69115"/>
                      </a:cubicBezTo>
                      <a:cubicBezTo>
                        <a:pt x="84932" y="69115"/>
                        <a:pt x="99702" y="68376"/>
                        <a:pt x="100441" y="64314"/>
                      </a:cubicBezTo>
                      <a:cubicBezTo>
                        <a:pt x="102656" y="54713"/>
                        <a:pt x="106349" y="45112"/>
                        <a:pt x="102656" y="34773"/>
                      </a:cubicBez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Freeform: Shape 42">
                <a:extLst>
                  <a:ext uri="{FF2B5EF4-FFF2-40B4-BE49-F238E27FC236}">
                    <a16:creationId xmlns:a16="http://schemas.microsoft.com/office/drawing/2014/main" id="{AD661AA0-D929-4915-8394-0405DBFD0E59}"/>
                  </a:ext>
                </a:extLst>
              </p:cNvPr>
              <p:cNvSpPr/>
              <p:nvPr/>
            </p:nvSpPr>
            <p:spPr>
              <a:xfrm>
                <a:off x="6100752" y="4521469"/>
                <a:ext cx="110780" cy="89362"/>
              </a:xfrm>
              <a:custGeom>
                <a:avLst/>
                <a:gdLst>
                  <a:gd name="connsiteX0" fmla="*/ 101179 w 110780"/>
                  <a:gd name="connsiteY0" fmla="*/ 0 h 89362"/>
                  <a:gd name="connsiteX1" fmla="*/ 9601 w 110780"/>
                  <a:gd name="connsiteY1" fmla="*/ 0 h 89362"/>
                  <a:gd name="connsiteX2" fmla="*/ 0 w 110780"/>
                  <a:gd name="connsiteY2" fmla="*/ 9601 h 89362"/>
                  <a:gd name="connsiteX3" fmla="*/ 0 w 110780"/>
                  <a:gd name="connsiteY3" fmla="*/ 79762 h 89362"/>
                  <a:gd name="connsiteX4" fmla="*/ 9601 w 110780"/>
                  <a:gd name="connsiteY4" fmla="*/ 89363 h 89362"/>
                  <a:gd name="connsiteX5" fmla="*/ 101179 w 110780"/>
                  <a:gd name="connsiteY5" fmla="*/ 89363 h 89362"/>
                  <a:gd name="connsiteX6" fmla="*/ 110780 w 110780"/>
                  <a:gd name="connsiteY6" fmla="*/ 79762 h 89362"/>
                  <a:gd name="connsiteX7" fmla="*/ 110780 w 110780"/>
                  <a:gd name="connsiteY7" fmla="*/ 9601 h 89362"/>
                  <a:gd name="connsiteX8" fmla="*/ 101179 w 110780"/>
                  <a:gd name="connsiteY8" fmla="*/ 0 h 89362"/>
                  <a:gd name="connsiteX9" fmla="*/ 101549 w 110780"/>
                  <a:gd name="connsiteY9" fmla="*/ 67576 h 89362"/>
                  <a:gd name="connsiteX10" fmla="*/ 91948 w 110780"/>
                  <a:gd name="connsiteY10" fmla="*/ 77177 h 89362"/>
                  <a:gd name="connsiteX11" fmla="*/ 18833 w 110780"/>
                  <a:gd name="connsiteY11" fmla="*/ 77177 h 89362"/>
                  <a:gd name="connsiteX12" fmla="*/ 9232 w 110780"/>
                  <a:gd name="connsiteY12" fmla="*/ 67576 h 89362"/>
                  <a:gd name="connsiteX13" fmla="*/ 9232 w 110780"/>
                  <a:gd name="connsiteY13" fmla="*/ 21787 h 89362"/>
                  <a:gd name="connsiteX14" fmla="*/ 18833 w 110780"/>
                  <a:gd name="connsiteY14" fmla="*/ 12186 h 89362"/>
                  <a:gd name="connsiteX15" fmla="*/ 91948 w 110780"/>
                  <a:gd name="connsiteY15" fmla="*/ 12186 h 89362"/>
                  <a:gd name="connsiteX16" fmla="*/ 101549 w 110780"/>
                  <a:gd name="connsiteY16" fmla="*/ 21787 h 89362"/>
                  <a:gd name="connsiteX17" fmla="*/ 101549 w 110780"/>
                  <a:gd name="connsiteY17" fmla="*/ 67576 h 8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780" h="89362">
                    <a:moveTo>
                      <a:pt x="101179" y="0"/>
                    </a:moveTo>
                    <a:lnTo>
                      <a:pt x="9601" y="0"/>
                    </a:lnTo>
                    <a:cubicBezTo>
                      <a:pt x="4431" y="0"/>
                      <a:pt x="0" y="4431"/>
                      <a:pt x="0" y="9601"/>
                    </a:cubicBezTo>
                    <a:lnTo>
                      <a:pt x="0" y="79762"/>
                    </a:lnTo>
                    <a:cubicBezTo>
                      <a:pt x="0" y="84932"/>
                      <a:pt x="4431" y="89363"/>
                      <a:pt x="9601" y="89363"/>
                    </a:cubicBezTo>
                    <a:lnTo>
                      <a:pt x="101179" y="89363"/>
                    </a:lnTo>
                    <a:cubicBezTo>
                      <a:pt x="106349" y="89363"/>
                      <a:pt x="110780" y="84932"/>
                      <a:pt x="110780" y="79762"/>
                    </a:cubicBezTo>
                    <a:lnTo>
                      <a:pt x="110780" y="9601"/>
                    </a:lnTo>
                    <a:cubicBezTo>
                      <a:pt x="110780" y="4431"/>
                      <a:pt x="106718" y="0"/>
                      <a:pt x="101179" y="0"/>
                    </a:cubicBezTo>
                    <a:close/>
                    <a:moveTo>
                      <a:pt x="101549" y="67576"/>
                    </a:moveTo>
                    <a:cubicBezTo>
                      <a:pt x="101549" y="72746"/>
                      <a:pt x="97117" y="77177"/>
                      <a:pt x="91948" y="77177"/>
                    </a:cubicBezTo>
                    <a:lnTo>
                      <a:pt x="18833" y="77177"/>
                    </a:lnTo>
                    <a:cubicBezTo>
                      <a:pt x="13663" y="77177"/>
                      <a:pt x="9232" y="72746"/>
                      <a:pt x="9232" y="67576"/>
                    </a:cubicBezTo>
                    <a:lnTo>
                      <a:pt x="9232" y="21787"/>
                    </a:lnTo>
                    <a:cubicBezTo>
                      <a:pt x="9232" y="16617"/>
                      <a:pt x="13663" y="12186"/>
                      <a:pt x="18833" y="12186"/>
                    </a:cubicBezTo>
                    <a:lnTo>
                      <a:pt x="91948" y="12186"/>
                    </a:lnTo>
                    <a:cubicBezTo>
                      <a:pt x="97117" y="12186"/>
                      <a:pt x="101549" y="16617"/>
                      <a:pt x="101549" y="21787"/>
                    </a:cubicBezTo>
                    <a:lnTo>
                      <a:pt x="101549" y="67576"/>
                    </a:lnTo>
                    <a:close/>
                  </a:path>
                </a:pathLst>
              </a:custGeom>
              <a:solidFill>
                <a:srgbClr val="979DA3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59">
                <a:extLst>
                  <a:ext uri="{FF2B5EF4-FFF2-40B4-BE49-F238E27FC236}">
                    <a16:creationId xmlns:a16="http://schemas.microsoft.com/office/drawing/2014/main" id="{6B7ACCD9-AAFF-43FD-952E-8B5227D88F83}"/>
                  </a:ext>
                </a:extLst>
              </p:cNvPr>
              <p:cNvSpPr/>
              <p:nvPr/>
            </p:nvSpPr>
            <p:spPr>
              <a:xfrm>
                <a:off x="5589641" y="4999062"/>
                <a:ext cx="1040918" cy="1422672"/>
              </a:xfrm>
              <a:custGeom>
                <a:avLst/>
                <a:gdLst>
                  <a:gd name="connsiteX0" fmla="*/ 21831 w 1040918"/>
                  <a:gd name="connsiteY0" fmla="*/ 1397178 h 1422672"/>
                  <a:gd name="connsiteX1" fmla="*/ 12230 w 1040918"/>
                  <a:gd name="connsiteY1" fmla="*/ 1357297 h 1422672"/>
                  <a:gd name="connsiteX2" fmla="*/ 1891 w 1040918"/>
                  <a:gd name="connsiteY2" fmla="*/ 1249471 h 1422672"/>
                  <a:gd name="connsiteX3" fmla="*/ 8168 w 1040918"/>
                  <a:gd name="connsiteY3" fmla="*/ 1202574 h 1422672"/>
                  <a:gd name="connsiteX4" fmla="*/ 30324 w 1040918"/>
                  <a:gd name="connsiteY4" fmla="*/ 1136106 h 1422672"/>
                  <a:gd name="connsiteX5" fmla="*/ 96054 w 1040918"/>
                  <a:gd name="connsiteY5" fmla="*/ 992092 h 1422672"/>
                  <a:gd name="connsiteX6" fmla="*/ 156614 w 1040918"/>
                  <a:gd name="connsiteY6" fmla="*/ 860633 h 1422672"/>
                  <a:gd name="connsiteX7" fmla="*/ 193171 w 1040918"/>
                  <a:gd name="connsiteY7" fmla="*/ 767947 h 1422672"/>
                  <a:gd name="connsiteX8" fmla="*/ 226774 w 1040918"/>
                  <a:gd name="connsiteY8" fmla="*/ 675630 h 1422672"/>
                  <a:gd name="connsiteX9" fmla="*/ 257424 w 1040918"/>
                  <a:gd name="connsiteY9" fmla="*/ 589960 h 1422672"/>
                  <a:gd name="connsiteX10" fmla="*/ 296935 w 1040918"/>
                  <a:gd name="connsiteY10" fmla="*/ 483241 h 1422672"/>
                  <a:gd name="connsiteX11" fmla="*/ 344571 w 1040918"/>
                  <a:gd name="connsiteY11" fmla="*/ 373569 h 1422672"/>
                  <a:gd name="connsiteX12" fmla="*/ 386667 w 1040918"/>
                  <a:gd name="connsiteY12" fmla="*/ 289007 h 1422672"/>
                  <a:gd name="connsiteX13" fmla="*/ 440580 w 1040918"/>
                  <a:gd name="connsiteY13" fmla="*/ 188197 h 1422672"/>
                  <a:gd name="connsiteX14" fmla="*/ 490062 w 1040918"/>
                  <a:gd name="connsiteY14" fmla="*/ 105481 h 1422672"/>
                  <a:gd name="connsiteX15" fmla="*/ 524035 w 1040918"/>
                  <a:gd name="connsiteY15" fmla="*/ 48244 h 1422672"/>
                  <a:gd name="connsiteX16" fmla="*/ 554315 w 1040918"/>
                  <a:gd name="connsiteY16" fmla="*/ 2824 h 1422672"/>
                  <a:gd name="connsiteX17" fmla="*/ 562438 w 1040918"/>
                  <a:gd name="connsiteY17" fmla="*/ 3563 h 1422672"/>
                  <a:gd name="connsiteX18" fmla="*/ 641462 w 1040918"/>
                  <a:gd name="connsiteY18" fmla="*/ 95510 h 1422672"/>
                  <a:gd name="connsiteX19" fmla="*/ 719377 w 1040918"/>
                  <a:gd name="connsiteY19" fmla="*/ 184504 h 1422672"/>
                  <a:gd name="connsiteX20" fmla="*/ 768490 w 1040918"/>
                  <a:gd name="connsiteY20" fmla="*/ 241371 h 1422672"/>
                  <a:gd name="connsiteX21" fmla="*/ 783999 w 1040918"/>
                  <a:gd name="connsiteY21" fmla="*/ 277559 h 1422672"/>
                  <a:gd name="connsiteX22" fmla="*/ 807632 w 1040918"/>
                  <a:gd name="connsiteY22" fmla="*/ 345874 h 1422672"/>
                  <a:gd name="connsiteX23" fmla="*/ 839389 w 1040918"/>
                  <a:gd name="connsiteY23" fmla="*/ 438560 h 1422672"/>
                  <a:gd name="connsiteX24" fmla="*/ 863022 w 1040918"/>
                  <a:gd name="connsiteY24" fmla="*/ 506505 h 1422672"/>
                  <a:gd name="connsiteX25" fmla="*/ 888502 w 1040918"/>
                  <a:gd name="connsiteY25" fmla="*/ 584421 h 1422672"/>
                  <a:gd name="connsiteX26" fmla="*/ 916566 w 1040918"/>
                  <a:gd name="connsiteY26" fmla="*/ 671198 h 1422672"/>
                  <a:gd name="connsiteX27" fmla="*/ 947584 w 1040918"/>
                  <a:gd name="connsiteY27" fmla="*/ 773116 h 1422672"/>
                  <a:gd name="connsiteX28" fmla="*/ 966786 w 1040918"/>
                  <a:gd name="connsiteY28" fmla="*/ 840323 h 1422672"/>
                  <a:gd name="connsiteX29" fmla="*/ 1000020 w 1040918"/>
                  <a:gd name="connsiteY29" fmla="*/ 969197 h 1422672"/>
                  <a:gd name="connsiteX30" fmla="*/ 1014791 w 1040918"/>
                  <a:gd name="connsiteY30" fmla="*/ 1040097 h 1422672"/>
                  <a:gd name="connsiteX31" fmla="*/ 1034362 w 1040918"/>
                  <a:gd name="connsiteY31" fmla="*/ 1166755 h 1422672"/>
                  <a:gd name="connsiteX32" fmla="*/ 1040640 w 1040918"/>
                  <a:gd name="connsiteY32" fmla="*/ 1291568 h 1422672"/>
                  <a:gd name="connsiteX33" fmla="*/ 1031039 w 1040918"/>
                  <a:gd name="connsiteY33" fmla="*/ 1413426 h 1422672"/>
                  <a:gd name="connsiteX34" fmla="*/ 985619 w 1040918"/>
                  <a:gd name="connsiteY34" fmla="*/ 1420442 h 1422672"/>
                  <a:gd name="connsiteX35" fmla="*/ 978603 w 1040918"/>
                  <a:gd name="connsiteY35" fmla="*/ 1392009 h 1422672"/>
                  <a:gd name="connsiteX36" fmla="*/ 978603 w 1040918"/>
                  <a:gd name="connsiteY36" fmla="*/ 1392009 h 1422672"/>
                  <a:gd name="connsiteX37" fmla="*/ 882224 w 1040918"/>
                  <a:gd name="connsiteY37" fmla="*/ 980644 h 1422672"/>
                  <a:gd name="connsiteX38" fmla="*/ 846405 w 1040918"/>
                  <a:gd name="connsiteY38" fmla="*/ 796380 h 1422672"/>
                  <a:gd name="connsiteX39" fmla="*/ 793231 w 1040918"/>
                  <a:gd name="connsiteY39" fmla="*/ 500597 h 1422672"/>
                  <a:gd name="connsiteX40" fmla="*/ 756673 w 1040918"/>
                  <a:gd name="connsiteY40" fmla="*/ 411234 h 1422672"/>
                  <a:gd name="connsiteX41" fmla="*/ 705714 w 1040918"/>
                  <a:gd name="connsiteY41" fmla="*/ 305624 h 1422672"/>
                  <a:gd name="connsiteX42" fmla="*/ 638877 w 1040918"/>
                  <a:gd name="connsiteY42" fmla="*/ 164563 h 1422672"/>
                  <a:gd name="connsiteX43" fmla="*/ 603796 w 1040918"/>
                  <a:gd name="connsiteY43" fmla="*/ 94772 h 1422672"/>
                  <a:gd name="connsiteX44" fmla="*/ 584225 w 1040918"/>
                  <a:gd name="connsiteY44" fmla="*/ 54522 h 1422672"/>
                  <a:gd name="connsiteX45" fmla="*/ 539544 w 1040918"/>
                  <a:gd name="connsiteY45" fmla="*/ 137238 h 1422672"/>
                  <a:gd name="connsiteX46" fmla="*/ 489693 w 1040918"/>
                  <a:gd name="connsiteY46" fmla="*/ 230662 h 1422672"/>
                  <a:gd name="connsiteX47" fmla="*/ 424702 w 1040918"/>
                  <a:gd name="connsiteY47" fmla="*/ 352521 h 1422672"/>
                  <a:gd name="connsiteX48" fmla="*/ 327584 w 1040918"/>
                  <a:gd name="connsiteY48" fmla="*/ 534939 h 1422672"/>
                  <a:gd name="connsiteX49" fmla="*/ 285857 w 1040918"/>
                  <a:gd name="connsiteY49" fmla="*/ 620978 h 1422672"/>
                  <a:gd name="connsiteX50" fmla="*/ 242653 w 1040918"/>
                  <a:gd name="connsiteY50" fmla="*/ 792318 h 1422672"/>
                  <a:gd name="connsiteX51" fmla="*/ 145166 w 1040918"/>
                  <a:gd name="connsiteY51" fmla="*/ 1223253 h 1422672"/>
                  <a:gd name="connsiteX52" fmla="*/ 128180 w 1040918"/>
                  <a:gd name="connsiteY52" fmla="*/ 1300430 h 1422672"/>
                  <a:gd name="connsiteX53" fmla="*/ 116733 w 1040918"/>
                  <a:gd name="connsiteY53" fmla="*/ 1354343 h 1422672"/>
                  <a:gd name="connsiteX54" fmla="*/ 107132 w 1040918"/>
                  <a:gd name="connsiteY54" fmla="*/ 1396809 h 1422672"/>
                  <a:gd name="connsiteX55" fmla="*/ 93469 w 1040918"/>
                  <a:gd name="connsiteY55" fmla="*/ 1399763 h 1422672"/>
                  <a:gd name="connsiteX56" fmla="*/ 21831 w 1040918"/>
                  <a:gd name="connsiteY56" fmla="*/ 1397178 h 14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40918" h="1422672">
                    <a:moveTo>
                      <a:pt x="21831" y="1397178"/>
                    </a:moveTo>
                    <a:cubicBezTo>
                      <a:pt x="19615" y="1387946"/>
                      <a:pt x="16661" y="1373545"/>
                      <a:pt x="12230" y="1357297"/>
                    </a:cubicBezTo>
                    <a:cubicBezTo>
                      <a:pt x="783" y="1321848"/>
                      <a:pt x="-2541" y="1286029"/>
                      <a:pt x="1891" y="1249471"/>
                    </a:cubicBezTo>
                    <a:cubicBezTo>
                      <a:pt x="3737" y="1233593"/>
                      <a:pt x="4106" y="1217714"/>
                      <a:pt x="8168" y="1202574"/>
                    </a:cubicBezTo>
                    <a:cubicBezTo>
                      <a:pt x="14076" y="1180049"/>
                      <a:pt x="22200" y="1157893"/>
                      <a:pt x="30324" y="1136106"/>
                    </a:cubicBezTo>
                    <a:cubicBezTo>
                      <a:pt x="48418" y="1086255"/>
                      <a:pt x="73159" y="1039727"/>
                      <a:pt x="96054" y="992092"/>
                    </a:cubicBezTo>
                    <a:cubicBezTo>
                      <a:pt x="117102" y="948518"/>
                      <a:pt x="138150" y="904945"/>
                      <a:pt x="156614" y="860633"/>
                    </a:cubicBezTo>
                    <a:cubicBezTo>
                      <a:pt x="169169" y="829983"/>
                      <a:pt x="182462" y="799334"/>
                      <a:pt x="193171" y="767947"/>
                    </a:cubicBezTo>
                    <a:cubicBezTo>
                      <a:pt x="203880" y="736928"/>
                      <a:pt x="216435" y="706648"/>
                      <a:pt x="226774" y="675630"/>
                    </a:cubicBezTo>
                    <a:cubicBezTo>
                      <a:pt x="236375" y="646827"/>
                      <a:pt x="247453" y="618762"/>
                      <a:pt x="257424" y="589960"/>
                    </a:cubicBezTo>
                    <a:cubicBezTo>
                      <a:pt x="269979" y="554141"/>
                      <a:pt x="282903" y="518322"/>
                      <a:pt x="296935" y="483241"/>
                    </a:cubicBezTo>
                    <a:cubicBezTo>
                      <a:pt x="312075" y="446314"/>
                      <a:pt x="327584" y="409757"/>
                      <a:pt x="344571" y="373569"/>
                    </a:cubicBezTo>
                    <a:cubicBezTo>
                      <a:pt x="358234" y="345135"/>
                      <a:pt x="372266" y="317071"/>
                      <a:pt x="386667" y="289007"/>
                    </a:cubicBezTo>
                    <a:cubicBezTo>
                      <a:pt x="404392" y="255034"/>
                      <a:pt x="421378" y="221061"/>
                      <a:pt x="440580" y="188197"/>
                    </a:cubicBezTo>
                    <a:cubicBezTo>
                      <a:pt x="456828" y="160502"/>
                      <a:pt x="471599" y="132068"/>
                      <a:pt x="490062" y="105481"/>
                    </a:cubicBezTo>
                    <a:cubicBezTo>
                      <a:pt x="502617" y="87387"/>
                      <a:pt x="512218" y="67077"/>
                      <a:pt x="524035" y="48244"/>
                    </a:cubicBezTo>
                    <a:cubicBezTo>
                      <a:pt x="533636" y="32735"/>
                      <a:pt x="544344" y="17964"/>
                      <a:pt x="554315" y="2824"/>
                    </a:cubicBezTo>
                    <a:cubicBezTo>
                      <a:pt x="557638" y="-2346"/>
                      <a:pt x="560223" y="609"/>
                      <a:pt x="562438" y="3563"/>
                    </a:cubicBezTo>
                    <a:cubicBezTo>
                      <a:pt x="587179" y="35320"/>
                      <a:pt x="615244" y="64492"/>
                      <a:pt x="641462" y="95510"/>
                    </a:cubicBezTo>
                    <a:cubicBezTo>
                      <a:pt x="666941" y="125790"/>
                      <a:pt x="692790" y="155701"/>
                      <a:pt x="719377" y="184504"/>
                    </a:cubicBezTo>
                    <a:cubicBezTo>
                      <a:pt x="736363" y="202967"/>
                      <a:pt x="752611" y="221800"/>
                      <a:pt x="768490" y="241371"/>
                    </a:cubicBezTo>
                    <a:cubicBezTo>
                      <a:pt x="776614" y="251341"/>
                      <a:pt x="781045" y="265004"/>
                      <a:pt x="783999" y="277559"/>
                    </a:cubicBezTo>
                    <a:cubicBezTo>
                      <a:pt x="789538" y="301192"/>
                      <a:pt x="799877" y="322979"/>
                      <a:pt x="807632" y="345874"/>
                    </a:cubicBezTo>
                    <a:cubicBezTo>
                      <a:pt x="817602" y="376892"/>
                      <a:pt x="828680" y="407911"/>
                      <a:pt x="839389" y="438560"/>
                    </a:cubicBezTo>
                    <a:cubicBezTo>
                      <a:pt x="847144" y="461085"/>
                      <a:pt x="856745" y="483611"/>
                      <a:pt x="863022" y="506505"/>
                    </a:cubicBezTo>
                    <a:cubicBezTo>
                      <a:pt x="870408" y="532723"/>
                      <a:pt x="880008" y="558572"/>
                      <a:pt x="888502" y="584421"/>
                    </a:cubicBezTo>
                    <a:cubicBezTo>
                      <a:pt x="898103" y="613223"/>
                      <a:pt x="906596" y="642765"/>
                      <a:pt x="916566" y="671198"/>
                    </a:cubicBezTo>
                    <a:cubicBezTo>
                      <a:pt x="928382" y="704802"/>
                      <a:pt x="937614" y="738774"/>
                      <a:pt x="947584" y="773116"/>
                    </a:cubicBezTo>
                    <a:cubicBezTo>
                      <a:pt x="954231" y="795642"/>
                      <a:pt x="960509" y="817798"/>
                      <a:pt x="966786" y="840323"/>
                    </a:cubicBezTo>
                    <a:cubicBezTo>
                      <a:pt x="978603" y="883158"/>
                      <a:pt x="990789" y="925624"/>
                      <a:pt x="1000020" y="969197"/>
                    </a:cubicBezTo>
                    <a:cubicBezTo>
                      <a:pt x="1004821" y="992830"/>
                      <a:pt x="1009991" y="1016463"/>
                      <a:pt x="1014791" y="1040097"/>
                    </a:cubicBezTo>
                    <a:cubicBezTo>
                      <a:pt x="1022915" y="1082193"/>
                      <a:pt x="1028823" y="1124290"/>
                      <a:pt x="1034362" y="1166755"/>
                    </a:cubicBezTo>
                    <a:cubicBezTo>
                      <a:pt x="1039532" y="1208483"/>
                      <a:pt x="1041748" y="1249841"/>
                      <a:pt x="1040640" y="1291568"/>
                    </a:cubicBezTo>
                    <a:cubicBezTo>
                      <a:pt x="1039901" y="1328864"/>
                      <a:pt x="1026977" y="1410472"/>
                      <a:pt x="1031039" y="1413426"/>
                    </a:cubicBezTo>
                    <a:cubicBezTo>
                      <a:pt x="1016637" y="1421181"/>
                      <a:pt x="1002236" y="1425612"/>
                      <a:pt x="985619" y="1420442"/>
                    </a:cubicBezTo>
                    <a:cubicBezTo>
                      <a:pt x="986358" y="1410102"/>
                      <a:pt x="982296" y="1400871"/>
                      <a:pt x="978603" y="1392009"/>
                    </a:cubicBezTo>
                    <a:lnTo>
                      <a:pt x="978603" y="1392009"/>
                    </a:lnTo>
                    <a:cubicBezTo>
                      <a:pt x="971587" y="1366529"/>
                      <a:pt x="885917" y="1003170"/>
                      <a:pt x="882224" y="980644"/>
                    </a:cubicBezTo>
                    <a:cubicBezTo>
                      <a:pt x="875947" y="944456"/>
                      <a:pt x="850098" y="821121"/>
                      <a:pt x="846405" y="796380"/>
                    </a:cubicBezTo>
                    <a:cubicBezTo>
                      <a:pt x="831265" y="697416"/>
                      <a:pt x="806894" y="599560"/>
                      <a:pt x="793231" y="500597"/>
                    </a:cubicBezTo>
                    <a:cubicBezTo>
                      <a:pt x="788799" y="468470"/>
                      <a:pt x="770705" y="439668"/>
                      <a:pt x="756673" y="411234"/>
                    </a:cubicBezTo>
                    <a:cubicBezTo>
                      <a:pt x="739687" y="376892"/>
                      <a:pt x="717531" y="341812"/>
                      <a:pt x="705714" y="305624"/>
                    </a:cubicBezTo>
                    <a:cubicBezTo>
                      <a:pt x="685405" y="257619"/>
                      <a:pt x="662510" y="211091"/>
                      <a:pt x="638877" y="164563"/>
                    </a:cubicBezTo>
                    <a:cubicBezTo>
                      <a:pt x="627060" y="141300"/>
                      <a:pt x="615244" y="118036"/>
                      <a:pt x="603796" y="94772"/>
                    </a:cubicBezTo>
                    <a:cubicBezTo>
                      <a:pt x="601581" y="90341"/>
                      <a:pt x="581271" y="58584"/>
                      <a:pt x="584225" y="54522"/>
                    </a:cubicBezTo>
                    <a:cubicBezTo>
                      <a:pt x="566131" y="79632"/>
                      <a:pt x="553945" y="109912"/>
                      <a:pt x="539544" y="137238"/>
                    </a:cubicBezTo>
                    <a:cubicBezTo>
                      <a:pt x="522927" y="168256"/>
                      <a:pt x="506310" y="199644"/>
                      <a:pt x="489693" y="230662"/>
                    </a:cubicBezTo>
                    <a:cubicBezTo>
                      <a:pt x="467906" y="271282"/>
                      <a:pt x="446119" y="311901"/>
                      <a:pt x="424702" y="352521"/>
                    </a:cubicBezTo>
                    <a:cubicBezTo>
                      <a:pt x="392206" y="413450"/>
                      <a:pt x="360080" y="474009"/>
                      <a:pt x="327584" y="534939"/>
                    </a:cubicBezTo>
                    <a:cubicBezTo>
                      <a:pt x="312444" y="563372"/>
                      <a:pt x="296197" y="591067"/>
                      <a:pt x="285857" y="620978"/>
                    </a:cubicBezTo>
                    <a:cubicBezTo>
                      <a:pt x="266655" y="676737"/>
                      <a:pt x="255577" y="734712"/>
                      <a:pt x="242653" y="792318"/>
                    </a:cubicBezTo>
                    <a:cubicBezTo>
                      <a:pt x="210157" y="935963"/>
                      <a:pt x="177293" y="1079239"/>
                      <a:pt x="145166" y="1223253"/>
                    </a:cubicBezTo>
                    <a:cubicBezTo>
                      <a:pt x="139627" y="1249102"/>
                      <a:pt x="133719" y="1274582"/>
                      <a:pt x="128180" y="1300430"/>
                    </a:cubicBezTo>
                    <a:cubicBezTo>
                      <a:pt x="125226" y="1313355"/>
                      <a:pt x="121533" y="1332556"/>
                      <a:pt x="116733" y="1354343"/>
                    </a:cubicBezTo>
                    <a:cubicBezTo>
                      <a:pt x="113779" y="1369114"/>
                      <a:pt x="107132" y="1396809"/>
                      <a:pt x="107132" y="1396809"/>
                    </a:cubicBezTo>
                    <a:cubicBezTo>
                      <a:pt x="103808" y="1402348"/>
                      <a:pt x="98269" y="1399763"/>
                      <a:pt x="93469" y="1399763"/>
                    </a:cubicBezTo>
                    <a:cubicBezTo>
                      <a:pt x="74636" y="1400502"/>
                      <a:pt x="38079" y="1399024"/>
                      <a:pt x="21831" y="1397178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60">
                <a:extLst>
                  <a:ext uri="{FF2B5EF4-FFF2-40B4-BE49-F238E27FC236}">
                    <a16:creationId xmlns:a16="http://schemas.microsoft.com/office/drawing/2014/main" id="{743ED956-76B7-4368-BA7F-9FC502FC0BAD}"/>
                  </a:ext>
                </a:extLst>
              </p:cNvPr>
              <p:cNvSpPr/>
              <p:nvPr/>
            </p:nvSpPr>
            <p:spPr>
              <a:xfrm>
                <a:off x="5336672" y="3995263"/>
                <a:ext cx="490059" cy="735629"/>
              </a:xfrm>
              <a:custGeom>
                <a:avLst/>
                <a:gdLst>
                  <a:gd name="connsiteX0" fmla="*/ 65 w 490059"/>
                  <a:gd name="connsiteY0" fmla="*/ 692746 h 735629"/>
                  <a:gd name="connsiteX1" fmla="*/ 35515 w 490059"/>
                  <a:gd name="connsiteY1" fmla="*/ 670590 h 735629"/>
                  <a:gd name="connsiteX2" fmla="*/ 84258 w 490059"/>
                  <a:gd name="connsiteY2" fmla="*/ 603383 h 735629"/>
                  <a:gd name="connsiteX3" fmla="*/ 137433 w 490059"/>
                  <a:gd name="connsiteY3" fmla="*/ 519190 h 735629"/>
                  <a:gd name="connsiteX4" fmla="*/ 168451 w 490059"/>
                  <a:gd name="connsiteY4" fmla="*/ 467123 h 735629"/>
                  <a:gd name="connsiteX5" fmla="*/ 208701 w 490059"/>
                  <a:gd name="connsiteY5" fmla="*/ 396224 h 735629"/>
                  <a:gd name="connsiteX6" fmla="*/ 254121 w 490059"/>
                  <a:gd name="connsiteY6" fmla="*/ 315724 h 735629"/>
                  <a:gd name="connsiteX7" fmla="*/ 305819 w 490059"/>
                  <a:gd name="connsiteY7" fmla="*/ 218237 h 735629"/>
                  <a:gd name="connsiteX8" fmla="*/ 374502 w 490059"/>
                  <a:gd name="connsiteY8" fmla="*/ 87886 h 735629"/>
                  <a:gd name="connsiteX9" fmla="*/ 428415 w 490059"/>
                  <a:gd name="connsiteY9" fmla="*/ 0 h 735629"/>
                  <a:gd name="connsiteX10" fmla="*/ 429523 w 490059"/>
                  <a:gd name="connsiteY10" fmla="*/ 369 h 735629"/>
                  <a:gd name="connsiteX11" fmla="*/ 430262 w 490059"/>
                  <a:gd name="connsiteY11" fmla="*/ 1477 h 735629"/>
                  <a:gd name="connsiteX12" fmla="*/ 440232 w 490059"/>
                  <a:gd name="connsiteY12" fmla="*/ 71638 h 735629"/>
                  <a:gd name="connsiteX13" fmla="*/ 458326 w 490059"/>
                  <a:gd name="connsiteY13" fmla="*/ 136260 h 735629"/>
                  <a:gd name="connsiteX14" fmla="*/ 486760 w 490059"/>
                  <a:gd name="connsiteY14" fmla="*/ 281751 h 735629"/>
                  <a:gd name="connsiteX15" fmla="*/ 488237 w 490059"/>
                  <a:gd name="connsiteY15" fmla="*/ 380715 h 735629"/>
                  <a:gd name="connsiteX16" fmla="*/ 472727 w 490059"/>
                  <a:gd name="connsiteY16" fmla="*/ 471924 h 735629"/>
                  <a:gd name="connsiteX17" fmla="*/ 447987 w 490059"/>
                  <a:gd name="connsiteY17" fmla="*/ 587135 h 735629"/>
                  <a:gd name="connsiteX18" fmla="*/ 427677 w 490059"/>
                  <a:gd name="connsiteY18" fmla="*/ 666897 h 735629"/>
                  <a:gd name="connsiteX19" fmla="*/ 412906 w 490059"/>
                  <a:gd name="connsiteY19" fmla="*/ 725241 h 735629"/>
                  <a:gd name="connsiteX20" fmla="*/ 393704 w 490059"/>
                  <a:gd name="connsiteY20" fmla="*/ 732257 h 735629"/>
                  <a:gd name="connsiteX21" fmla="*/ 364532 w 490059"/>
                  <a:gd name="connsiteY21" fmla="*/ 734842 h 735629"/>
                  <a:gd name="connsiteX22" fmla="*/ 350869 w 490059"/>
                  <a:gd name="connsiteY22" fmla="*/ 730042 h 735629"/>
                  <a:gd name="connsiteX23" fmla="*/ 317635 w 490059"/>
                  <a:gd name="connsiteY23" fmla="*/ 715271 h 735629"/>
                  <a:gd name="connsiteX24" fmla="*/ 264461 w 490059"/>
                  <a:gd name="connsiteY24" fmla="*/ 692007 h 735629"/>
                  <a:gd name="connsiteX25" fmla="*/ 188392 w 490059"/>
                  <a:gd name="connsiteY25" fmla="*/ 682037 h 735629"/>
                  <a:gd name="connsiteX26" fmla="*/ 19267 w 490059"/>
                  <a:gd name="connsiteY26" fmla="*/ 697177 h 735629"/>
                  <a:gd name="connsiteX27" fmla="*/ 65 w 490059"/>
                  <a:gd name="connsiteY27" fmla="*/ 692746 h 7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0059" h="735629">
                    <a:moveTo>
                      <a:pt x="65" y="692746"/>
                    </a:moveTo>
                    <a:cubicBezTo>
                      <a:pt x="18529" y="695700"/>
                      <a:pt x="26652" y="683145"/>
                      <a:pt x="35515" y="670590"/>
                    </a:cubicBezTo>
                    <a:cubicBezTo>
                      <a:pt x="51393" y="648064"/>
                      <a:pt x="69118" y="626278"/>
                      <a:pt x="84258" y="603383"/>
                    </a:cubicBezTo>
                    <a:cubicBezTo>
                      <a:pt x="102721" y="575688"/>
                      <a:pt x="119339" y="547254"/>
                      <a:pt x="137433" y="519190"/>
                    </a:cubicBezTo>
                    <a:cubicBezTo>
                      <a:pt x="148511" y="502204"/>
                      <a:pt x="157742" y="484479"/>
                      <a:pt x="168451" y="467123"/>
                    </a:cubicBezTo>
                    <a:cubicBezTo>
                      <a:pt x="182853" y="444229"/>
                      <a:pt x="195038" y="419488"/>
                      <a:pt x="208701" y="396224"/>
                    </a:cubicBezTo>
                    <a:cubicBezTo>
                      <a:pt x="224210" y="369637"/>
                      <a:pt x="240458" y="343419"/>
                      <a:pt x="254121" y="315724"/>
                    </a:cubicBezTo>
                    <a:cubicBezTo>
                      <a:pt x="270369" y="282859"/>
                      <a:pt x="290309" y="251840"/>
                      <a:pt x="305819" y="218237"/>
                    </a:cubicBezTo>
                    <a:cubicBezTo>
                      <a:pt x="315419" y="197927"/>
                      <a:pt x="362317" y="111519"/>
                      <a:pt x="374502" y="87886"/>
                    </a:cubicBezTo>
                    <a:cubicBezTo>
                      <a:pt x="385580" y="66837"/>
                      <a:pt x="423246" y="4801"/>
                      <a:pt x="428415" y="0"/>
                    </a:cubicBezTo>
                    <a:cubicBezTo>
                      <a:pt x="428415" y="0"/>
                      <a:pt x="429154" y="369"/>
                      <a:pt x="429523" y="369"/>
                    </a:cubicBezTo>
                    <a:cubicBezTo>
                      <a:pt x="429892" y="739"/>
                      <a:pt x="429892" y="1108"/>
                      <a:pt x="430262" y="1477"/>
                    </a:cubicBezTo>
                    <a:cubicBezTo>
                      <a:pt x="421399" y="26587"/>
                      <a:pt x="434693" y="48743"/>
                      <a:pt x="440232" y="71638"/>
                    </a:cubicBezTo>
                    <a:cubicBezTo>
                      <a:pt x="446509" y="93055"/>
                      <a:pt x="452048" y="114842"/>
                      <a:pt x="458326" y="136260"/>
                    </a:cubicBezTo>
                    <a:cubicBezTo>
                      <a:pt x="462388" y="152508"/>
                      <a:pt x="486390" y="276212"/>
                      <a:pt x="486760" y="281751"/>
                    </a:cubicBezTo>
                    <a:cubicBezTo>
                      <a:pt x="490452" y="314616"/>
                      <a:pt x="491191" y="347481"/>
                      <a:pt x="488237" y="380715"/>
                    </a:cubicBezTo>
                    <a:cubicBezTo>
                      <a:pt x="487867" y="384407"/>
                      <a:pt x="479005" y="461584"/>
                      <a:pt x="472727" y="471924"/>
                    </a:cubicBezTo>
                    <a:cubicBezTo>
                      <a:pt x="471620" y="473401"/>
                      <a:pt x="450941" y="574211"/>
                      <a:pt x="447987" y="587135"/>
                    </a:cubicBezTo>
                    <a:cubicBezTo>
                      <a:pt x="446879" y="591567"/>
                      <a:pt x="433216" y="644741"/>
                      <a:pt x="427677" y="666897"/>
                    </a:cubicBezTo>
                    <a:cubicBezTo>
                      <a:pt x="422876" y="686468"/>
                      <a:pt x="417707" y="706039"/>
                      <a:pt x="412906" y="725241"/>
                    </a:cubicBezTo>
                    <a:cubicBezTo>
                      <a:pt x="409952" y="736319"/>
                      <a:pt x="402567" y="728565"/>
                      <a:pt x="393704" y="732257"/>
                    </a:cubicBezTo>
                    <a:cubicBezTo>
                      <a:pt x="384473" y="737796"/>
                      <a:pt x="374502" y="734842"/>
                      <a:pt x="364532" y="734842"/>
                    </a:cubicBezTo>
                    <a:cubicBezTo>
                      <a:pt x="359732" y="733734"/>
                      <a:pt x="355300" y="732257"/>
                      <a:pt x="350869" y="730042"/>
                    </a:cubicBezTo>
                    <a:cubicBezTo>
                      <a:pt x="339791" y="725241"/>
                      <a:pt x="328713" y="720072"/>
                      <a:pt x="317635" y="715271"/>
                    </a:cubicBezTo>
                    <a:cubicBezTo>
                      <a:pt x="311727" y="712317"/>
                      <a:pt x="269261" y="695331"/>
                      <a:pt x="264461" y="692007"/>
                    </a:cubicBezTo>
                    <a:cubicBezTo>
                      <a:pt x="240089" y="679821"/>
                      <a:pt x="214610" y="677975"/>
                      <a:pt x="188392" y="682037"/>
                    </a:cubicBezTo>
                    <a:cubicBezTo>
                      <a:pt x="174359" y="684253"/>
                      <a:pt x="40685" y="696438"/>
                      <a:pt x="19267" y="697177"/>
                    </a:cubicBezTo>
                    <a:cubicBezTo>
                      <a:pt x="12251" y="697546"/>
                      <a:pt x="-1043" y="692746"/>
                      <a:pt x="65" y="692746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61">
                <a:extLst>
                  <a:ext uri="{FF2B5EF4-FFF2-40B4-BE49-F238E27FC236}">
                    <a16:creationId xmlns:a16="http://schemas.microsoft.com/office/drawing/2014/main" id="{4EC12D89-765C-43F3-8196-55E53E1DBE08}"/>
                  </a:ext>
                </a:extLst>
              </p:cNvPr>
              <p:cNvSpPr/>
              <p:nvPr/>
            </p:nvSpPr>
            <p:spPr>
              <a:xfrm>
                <a:off x="6523875" y="4626341"/>
                <a:ext cx="68630" cy="246309"/>
              </a:xfrm>
              <a:custGeom>
                <a:avLst/>
                <a:gdLst>
                  <a:gd name="connsiteX0" fmla="*/ 68372 w 68630"/>
                  <a:gd name="connsiteY0" fmla="*/ 178726 h 246309"/>
                  <a:gd name="connsiteX1" fmla="*/ 68002 w 68630"/>
                  <a:gd name="connsiteY1" fmla="*/ 183157 h 246309"/>
                  <a:gd name="connsiteX2" fmla="*/ 53601 w 68630"/>
                  <a:gd name="connsiteY2" fmla="*/ 232638 h 246309"/>
                  <a:gd name="connsiteX3" fmla="*/ 55078 w 68630"/>
                  <a:gd name="connsiteY3" fmla="*/ 246301 h 246309"/>
                  <a:gd name="connsiteX4" fmla="*/ 44369 w 68630"/>
                  <a:gd name="connsiteY4" fmla="*/ 206051 h 246309"/>
                  <a:gd name="connsiteX5" fmla="*/ 34030 w 68630"/>
                  <a:gd name="connsiteY5" fmla="*/ 139214 h 246309"/>
                  <a:gd name="connsiteX6" fmla="*/ 23321 w 68630"/>
                  <a:gd name="connsiteY6" fmla="*/ 90471 h 246309"/>
                  <a:gd name="connsiteX7" fmla="*/ 426 w 68630"/>
                  <a:gd name="connsiteY7" fmla="*/ 4801 h 246309"/>
                  <a:gd name="connsiteX8" fmla="*/ 426 w 68630"/>
                  <a:gd name="connsiteY8" fmla="*/ 0 h 246309"/>
                  <a:gd name="connsiteX9" fmla="*/ 17043 w 68630"/>
                  <a:gd name="connsiteY9" fmla="*/ 33973 h 246309"/>
                  <a:gd name="connsiteX10" fmla="*/ 34399 w 68630"/>
                  <a:gd name="connsiteY10" fmla="*/ 73853 h 246309"/>
                  <a:gd name="connsiteX11" fmla="*/ 67264 w 68630"/>
                  <a:gd name="connsiteY11" fmla="*/ 149923 h 246309"/>
                  <a:gd name="connsiteX12" fmla="*/ 66895 w 68630"/>
                  <a:gd name="connsiteY12" fmla="*/ 166170 h 246309"/>
                  <a:gd name="connsiteX13" fmla="*/ 68372 w 68630"/>
                  <a:gd name="connsiteY13" fmla="*/ 178726 h 24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630" h="246309">
                    <a:moveTo>
                      <a:pt x="68372" y="178726"/>
                    </a:moveTo>
                    <a:cubicBezTo>
                      <a:pt x="68372" y="180202"/>
                      <a:pt x="68372" y="181680"/>
                      <a:pt x="68002" y="183157"/>
                    </a:cubicBezTo>
                    <a:cubicBezTo>
                      <a:pt x="61356" y="199404"/>
                      <a:pt x="52862" y="199774"/>
                      <a:pt x="53601" y="232638"/>
                    </a:cubicBezTo>
                    <a:cubicBezTo>
                      <a:pt x="53601" y="233746"/>
                      <a:pt x="55078" y="246671"/>
                      <a:pt x="55078" y="246301"/>
                    </a:cubicBezTo>
                    <a:cubicBezTo>
                      <a:pt x="49539" y="238178"/>
                      <a:pt x="45108" y="215652"/>
                      <a:pt x="44369" y="206051"/>
                    </a:cubicBezTo>
                    <a:cubicBezTo>
                      <a:pt x="42892" y="183526"/>
                      <a:pt x="39569" y="161370"/>
                      <a:pt x="34030" y="139214"/>
                    </a:cubicBezTo>
                    <a:cubicBezTo>
                      <a:pt x="29968" y="122966"/>
                      <a:pt x="28860" y="106718"/>
                      <a:pt x="23321" y="90471"/>
                    </a:cubicBezTo>
                    <a:cubicBezTo>
                      <a:pt x="14089" y="62406"/>
                      <a:pt x="10766" y="32865"/>
                      <a:pt x="426" y="4801"/>
                    </a:cubicBezTo>
                    <a:cubicBezTo>
                      <a:pt x="57" y="3323"/>
                      <a:pt x="-312" y="1846"/>
                      <a:pt x="426" y="0"/>
                    </a:cubicBezTo>
                    <a:cubicBezTo>
                      <a:pt x="8550" y="9970"/>
                      <a:pt x="11504" y="22525"/>
                      <a:pt x="17043" y="33973"/>
                    </a:cubicBezTo>
                    <a:cubicBezTo>
                      <a:pt x="23321" y="46897"/>
                      <a:pt x="28121" y="60560"/>
                      <a:pt x="34399" y="73853"/>
                    </a:cubicBezTo>
                    <a:cubicBezTo>
                      <a:pt x="45846" y="98964"/>
                      <a:pt x="54709" y="125182"/>
                      <a:pt x="67264" y="149923"/>
                    </a:cubicBezTo>
                    <a:cubicBezTo>
                      <a:pt x="69479" y="154354"/>
                      <a:pt x="68741" y="161001"/>
                      <a:pt x="66895" y="166170"/>
                    </a:cubicBezTo>
                    <a:cubicBezTo>
                      <a:pt x="65418" y="170971"/>
                      <a:pt x="66156" y="175033"/>
                      <a:pt x="68372" y="178726"/>
                    </a:cubicBezTo>
                    <a:close/>
                  </a:path>
                </a:pathLst>
              </a:custGeom>
              <a:solidFill>
                <a:srgbClr val="2B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62">
                <a:extLst>
                  <a:ext uri="{FF2B5EF4-FFF2-40B4-BE49-F238E27FC236}">
                    <a16:creationId xmlns:a16="http://schemas.microsoft.com/office/drawing/2014/main" id="{2BB76CD8-0A2D-4B94-B70B-931495DB148E}"/>
                  </a:ext>
                </a:extLst>
              </p:cNvPr>
              <p:cNvSpPr/>
              <p:nvPr/>
            </p:nvSpPr>
            <p:spPr>
              <a:xfrm>
                <a:off x="6057547" y="3423619"/>
                <a:ext cx="243347" cy="125199"/>
              </a:xfrm>
              <a:custGeom>
                <a:avLst/>
                <a:gdLst>
                  <a:gd name="connsiteX0" fmla="*/ 99702 w 243347"/>
                  <a:gd name="connsiteY0" fmla="*/ 125200 h 125199"/>
                  <a:gd name="connsiteX1" fmla="*/ 14401 w 243347"/>
                  <a:gd name="connsiteY1" fmla="*/ 92704 h 125199"/>
                  <a:gd name="connsiteX2" fmla="*/ 24741 w 243347"/>
                  <a:gd name="connsiteY2" fmla="*/ 83842 h 125199"/>
                  <a:gd name="connsiteX3" fmla="*/ 0 w 243347"/>
                  <a:gd name="connsiteY3" fmla="*/ 17004 h 125199"/>
                  <a:gd name="connsiteX4" fmla="*/ 33234 w 243347"/>
                  <a:gd name="connsiteY4" fmla="*/ 33991 h 125199"/>
                  <a:gd name="connsiteX5" fmla="*/ 57236 w 243347"/>
                  <a:gd name="connsiteY5" fmla="*/ 27344 h 125199"/>
                  <a:gd name="connsiteX6" fmla="*/ 132936 w 243347"/>
                  <a:gd name="connsiteY6" fmla="*/ 4080 h 125199"/>
                  <a:gd name="connsiteX7" fmla="*/ 172448 w 243347"/>
                  <a:gd name="connsiteY7" fmla="*/ 32514 h 125199"/>
                  <a:gd name="connsiteX8" fmla="*/ 203097 w 243347"/>
                  <a:gd name="connsiteY8" fmla="*/ 43961 h 125199"/>
                  <a:gd name="connsiteX9" fmla="*/ 243347 w 243347"/>
                  <a:gd name="connsiteY9" fmla="*/ 29559 h 125199"/>
                  <a:gd name="connsiteX10" fmla="*/ 231531 w 243347"/>
                  <a:gd name="connsiteY10" fmla="*/ 52823 h 125199"/>
                  <a:gd name="connsiteX11" fmla="*/ 216021 w 243347"/>
                  <a:gd name="connsiteY11" fmla="*/ 76826 h 125199"/>
                  <a:gd name="connsiteX12" fmla="*/ 223407 w 243347"/>
                  <a:gd name="connsiteY12" fmla="*/ 88273 h 125199"/>
                  <a:gd name="connsiteX13" fmla="*/ 99702 w 243347"/>
                  <a:gd name="connsiteY13" fmla="*/ 125200 h 12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347" h="125199">
                    <a:moveTo>
                      <a:pt x="99702" y="125200"/>
                    </a:moveTo>
                    <a:cubicBezTo>
                      <a:pt x="88255" y="121138"/>
                      <a:pt x="18463" y="94181"/>
                      <a:pt x="14401" y="92704"/>
                    </a:cubicBezTo>
                    <a:cubicBezTo>
                      <a:pt x="19202" y="87904"/>
                      <a:pt x="22895" y="86796"/>
                      <a:pt x="24741" y="83842"/>
                    </a:cubicBezTo>
                    <a:cubicBezTo>
                      <a:pt x="14401" y="62424"/>
                      <a:pt x="8493" y="40268"/>
                      <a:pt x="0" y="17004"/>
                    </a:cubicBezTo>
                    <a:cubicBezTo>
                      <a:pt x="11816" y="22913"/>
                      <a:pt x="22525" y="28452"/>
                      <a:pt x="33234" y="33991"/>
                    </a:cubicBezTo>
                    <a:cubicBezTo>
                      <a:pt x="43204" y="38791"/>
                      <a:pt x="50959" y="36945"/>
                      <a:pt x="57236" y="27344"/>
                    </a:cubicBezTo>
                    <a:cubicBezTo>
                      <a:pt x="77177" y="-1828"/>
                      <a:pt x="94532" y="-4044"/>
                      <a:pt x="132936" y="4080"/>
                    </a:cubicBezTo>
                    <a:cubicBezTo>
                      <a:pt x="150292" y="7773"/>
                      <a:pt x="162847" y="18112"/>
                      <a:pt x="172448" y="32514"/>
                    </a:cubicBezTo>
                    <a:cubicBezTo>
                      <a:pt x="181310" y="45807"/>
                      <a:pt x="187957" y="48761"/>
                      <a:pt x="203097" y="43961"/>
                    </a:cubicBezTo>
                    <a:cubicBezTo>
                      <a:pt x="216021" y="39530"/>
                      <a:pt x="229684" y="38053"/>
                      <a:pt x="243347" y="29559"/>
                    </a:cubicBezTo>
                    <a:cubicBezTo>
                      <a:pt x="241870" y="40637"/>
                      <a:pt x="236700" y="46915"/>
                      <a:pt x="231531" y="52823"/>
                    </a:cubicBezTo>
                    <a:cubicBezTo>
                      <a:pt x="224884" y="60209"/>
                      <a:pt x="221560" y="69071"/>
                      <a:pt x="216021" y="76826"/>
                    </a:cubicBezTo>
                    <a:cubicBezTo>
                      <a:pt x="210113" y="84950"/>
                      <a:pt x="221191" y="84211"/>
                      <a:pt x="223407" y="88273"/>
                    </a:cubicBezTo>
                    <a:cubicBezTo>
                      <a:pt x="210852" y="92704"/>
                      <a:pt x="123705" y="121507"/>
                      <a:pt x="99702" y="125200"/>
                    </a:cubicBezTo>
                    <a:close/>
                  </a:path>
                </a:pathLst>
              </a:custGeom>
              <a:solidFill>
                <a:srgbClr val="F8BC8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63">
                <a:extLst>
                  <a:ext uri="{FF2B5EF4-FFF2-40B4-BE49-F238E27FC236}">
                    <a16:creationId xmlns:a16="http://schemas.microsoft.com/office/drawing/2014/main" id="{F514581A-6A1B-4C33-9017-FDEF34A2ECB0}"/>
                  </a:ext>
                </a:extLst>
              </p:cNvPr>
              <p:cNvSpPr/>
              <p:nvPr/>
            </p:nvSpPr>
            <p:spPr>
              <a:xfrm>
                <a:off x="7265790" y="3015966"/>
                <a:ext cx="147337" cy="75484"/>
              </a:xfrm>
              <a:custGeom>
                <a:avLst/>
                <a:gdLst>
                  <a:gd name="connsiteX0" fmla="*/ 147338 w 147337"/>
                  <a:gd name="connsiteY0" fmla="*/ 59083 h 75484"/>
                  <a:gd name="connsiteX1" fmla="*/ 95640 w 147337"/>
                  <a:gd name="connsiteY1" fmla="*/ 74961 h 75484"/>
                  <a:gd name="connsiteX2" fmla="*/ 45050 w 147337"/>
                  <a:gd name="connsiteY2" fmla="*/ 55390 h 75484"/>
                  <a:gd name="connsiteX3" fmla="*/ 0 w 147337"/>
                  <a:gd name="connsiteY3" fmla="*/ 0 h 75484"/>
                  <a:gd name="connsiteX4" fmla="*/ 147338 w 147337"/>
                  <a:gd name="connsiteY4" fmla="*/ 59083 h 7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37" h="75484">
                    <a:moveTo>
                      <a:pt x="147338" y="59083"/>
                    </a:moveTo>
                    <a:cubicBezTo>
                      <a:pt x="130351" y="67207"/>
                      <a:pt x="113365" y="72746"/>
                      <a:pt x="95640" y="74961"/>
                    </a:cubicBezTo>
                    <a:cubicBezTo>
                      <a:pt x="75700" y="77915"/>
                      <a:pt x="59452" y="67945"/>
                      <a:pt x="45050" y="55390"/>
                    </a:cubicBezTo>
                    <a:cubicBezTo>
                      <a:pt x="26956" y="39881"/>
                      <a:pt x="13294" y="20310"/>
                      <a:pt x="0" y="0"/>
                    </a:cubicBezTo>
                    <a:cubicBezTo>
                      <a:pt x="44681" y="31018"/>
                      <a:pt x="87516" y="66099"/>
                      <a:pt x="147338" y="59083"/>
                    </a:cubicBezTo>
                    <a:close/>
                  </a:path>
                </a:pathLst>
              </a:custGeom>
              <a:solidFill>
                <a:srgbClr val="EB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A4BC398E-06A9-419B-BE4C-1A2190B1F0F3}"/>
                  </a:ext>
                </a:extLst>
              </p:cNvPr>
              <p:cNvSpPr/>
              <p:nvPr/>
            </p:nvSpPr>
            <p:spPr>
              <a:xfrm>
                <a:off x="5185338" y="2895954"/>
                <a:ext cx="132197" cy="57564"/>
              </a:xfrm>
              <a:custGeom>
                <a:avLst/>
                <a:gdLst>
                  <a:gd name="connsiteX0" fmla="*/ 0 w 132197"/>
                  <a:gd name="connsiteY0" fmla="*/ 0 h 57564"/>
                  <a:gd name="connsiteX1" fmla="*/ 33603 w 132197"/>
                  <a:gd name="connsiteY1" fmla="*/ 22525 h 57564"/>
                  <a:gd name="connsiteX2" fmla="*/ 88993 w 132197"/>
                  <a:gd name="connsiteY2" fmla="*/ 21787 h 57564"/>
                  <a:gd name="connsiteX3" fmla="*/ 132198 w 132197"/>
                  <a:gd name="connsiteY3" fmla="*/ 6278 h 57564"/>
                  <a:gd name="connsiteX4" fmla="*/ 94532 w 132197"/>
                  <a:gd name="connsiteY4" fmla="*/ 29911 h 57564"/>
                  <a:gd name="connsiteX5" fmla="*/ 52805 w 132197"/>
                  <a:gd name="connsiteY5" fmla="*/ 55390 h 57564"/>
                  <a:gd name="connsiteX6" fmla="*/ 40250 w 132197"/>
                  <a:gd name="connsiteY6" fmla="*/ 52805 h 57564"/>
                  <a:gd name="connsiteX7" fmla="*/ 0 w 132197"/>
                  <a:gd name="connsiteY7" fmla="*/ 0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97" h="57564">
                    <a:moveTo>
                      <a:pt x="0" y="0"/>
                    </a:moveTo>
                    <a:cubicBezTo>
                      <a:pt x="11447" y="7385"/>
                      <a:pt x="21048" y="16617"/>
                      <a:pt x="33603" y="22525"/>
                    </a:cubicBezTo>
                    <a:cubicBezTo>
                      <a:pt x="52805" y="31388"/>
                      <a:pt x="70899" y="26957"/>
                      <a:pt x="88993" y="21787"/>
                    </a:cubicBezTo>
                    <a:cubicBezTo>
                      <a:pt x="103764" y="17725"/>
                      <a:pt x="117427" y="10709"/>
                      <a:pt x="132198" y="6278"/>
                    </a:cubicBezTo>
                    <a:cubicBezTo>
                      <a:pt x="119643" y="14032"/>
                      <a:pt x="107088" y="22156"/>
                      <a:pt x="94532" y="29911"/>
                    </a:cubicBezTo>
                    <a:cubicBezTo>
                      <a:pt x="80870" y="38404"/>
                      <a:pt x="66468" y="46528"/>
                      <a:pt x="52805" y="55390"/>
                    </a:cubicBezTo>
                    <a:cubicBezTo>
                      <a:pt x="46897" y="59083"/>
                      <a:pt x="43943" y="57975"/>
                      <a:pt x="40250" y="52805"/>
                    </a:cubicBezTo>
                    <a:cubicBezTo>
                      <a:pt x="26957" y="34711"/>
                      <a:pt x="13294" y="17356"/>
                      <a:pt x="0" y="0"/>
                    </a:cubicBezTo>
                    <a:close/>
                  </a:path>
                </a:pathLst>
              </a:custGeom>
              <a:solidFill>
                <a:srgbClr val="EC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55">
              <a:extLst>
                <a:ext uri="{FF2B5EF4-FFF2-40B4-BE49-F238E27FC236}">
                  <a16:creationId xmlns:a16="http://schemas.microsoft.com/office/drawing/2014/main" id="{DBD94126-A5B2-4FFB-801C-8669BC6C65DB}"/>
                </a:ext>
              </a:extLst>
            </p:cNvPr>
            <p:cNvGrpSpPr/>
            <p:nvPr/>
          </p:nvGrpSpPr>
          <p:grpSpPr>
            <a:xfrm rot="5733685">
              <a:off x="2602272" y="2103009"/>
              <a:ext cx="385033" cy="2204068"/>
              <a:chOff x="8796027" y="-28515"/>
              <a:chExt cx="2666861" cy="6858265"/>
            </a:xfrm>
          </p:grpSpPr>
          <p:grpSp>
            <p:nvGrpSpPr>
              <p:cNvPr id="29" name="Group 256">
                <a:extLst>
                  <a:ext uri="{FF2B5EF4-FFF2-40B4-BE49-F238E27FC236}">
                    <a16:creationId xmlns:a16="http://schemas.microsoft.com/office/drawing/2014/main" id="{DD36D3C2-C254-4BCB-A0B4-6D544A694AC0}"/>
                  </a:ext>
                </a:extLst>
              </p:cNvPr>
              <p:cNvGrpSpPr/>
              <p:nvPr/>
            </p:nvGrpSpPr>
            <p:grpSpPr>
              <a:xfrm>
                <a:off x="8796027" y="-28515"/>
                <a:ext cx="2666861" cy="6858265"/>
                <a:chOff x="8796027" y="-28515"/>
                <a:chExt cx="2666861" cy="6858265"/>
              </a:xfrm>
            </p:grpSpPr>
            <p:sp>
              <p:nvSpPr>
                <p:cNvPr id="56" name="Graphic 20">
                  <a:extLst>
                    <a:ext uri="{FF2B5EF4-FFF2-40B4-BE49-F238E27FC236}">
                      <a16:creationId xmlns:a16="http://schemas.microsoft.com/office/drawing/2014/main" id="{EB052456-963C-4A27-9CC5-29294F6AEDF4}"/>
                    </a:ext>
                  </a:extLst>
                </p:cNvPr>
                <p:cNvSpPr/>
                <p:nvPr/>
              </p:nvSpPr>
              <p:spPr>
                <a:xfrm>
                  <a:off x="8796027" y="60633"/>
                  <a:ext cx="2434188" cy="6769117"/>
                </a:xfrm>
                <a:custGeom>
                  <a:avLst/>
                  <a:gdLst>
                    <a:gd name="connsiteX0" fmla="*/ 2233572 w 2434188"/>
                    <a:gd name="connsiteY0" fmla="*/ 6769052 h 6769117"/>
                    <a:gd name="connsiteX1" fmla="*/ 249613 w 2434188"/>
                    <a:gd name="connsiteY1" fmla="*/ 5631373 h 6769117"/>
                    <a:gd name="connsiteX2" fmla="*/ 387 w 2434188"/>
                    <a:gd name="connsiteY2" fmla="*/ 5202222 h 6769117"/>
                    <a:gd name="connsiteX3" fmla="*/ 58 w 2434188"/>
                    <a:gd name="connsiteY3" fmla="*/ 180773 h 6769117"/>
                    <a:gd name="connsiteX4" fmla="*/ 140765 w 2434188"/>
                    <a:gd name="connsiteY4" fmla="*/ 2426 h 6769117"/>
                    <a:gd name="connsiteX5" fmla="*/ 265182 w 2434188"/>
                    <a:gd name="connsiteY5" fmla="*/ 31132 h 6769117"/>
                    <a:gd name="connsiteX6" fmla="*/ 2190414 w 2434188"/>
                    <a:gd name="connsiteY6" fmla="*/ 1143981 h 6769117"/>
                    <a:gd name="connsiteX7" fmla="*/ 2426240 w 2434188"/>
                    <a:gd name="connsiteY7" fmla="*/ 1497128 h 6769117"/>
                    <a:gd name="connsiteX8" fmla="*/ 2434057 w 2434188"/>
                    <a:gd name="connsiteY8" fmla="*/ 1606436 h 6769117"/>
                    <a:gd name="connsiteX9" fmla="*/ 2434188 w 2434188"/>
                    <a:gd name="connsiteY9" fmla="*/ 6563969 h 6769117"/>
                    <a:gd name="connsiteX10" fmla="*/ 2426306 w 2434188"/>
                    <a:gd name="connsiteY10" fmla="*/ 6646475 h 6769117"/>
                    <a:gd name="connsiteX11" fmla="*/ 2362981 w 2434188"/>
                    <a:gd name="connsiteY11" fmla="*/ 6742908 h 6769117"/>
                    <a:gd name="connsiteX12" fmla="*/ 2292430 w 2434188"/>
                    <a:gd name="connsiteY12" fmla="*/ 6769118 h 6769117"/>
                    <a:gd name="connsiteX13" fmla="*/ 2233572 w 2434188"/>
                    <a:gd name="connsiteY13" fmla="*/ 6769052 h 676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34188" h="6769117">
                      <a:moveTo>
                        <a:pt x="2233572" y="6769052"/>
                      </a:moveTo>
                      <a:cubicBezTo>
                        <a:pt x="2139176" y="6732462"/>
                        <a:pt x="822296" y="5963368"/>
                        <a:pt x="249613" y="5631373"/>
                      </a:cubicBezTo>
                      <a:cubicBezTo>
                        <a:pt x="85980" y="5536517"/>
                        <a:pt x="452" y="5392197"/>
                        <a:pt x="387" y="5202222"/>
                      </a:cubicBezTo>
                      <a:cubicBezTo>
                        <a:pt x="-205" y="3528450"/>
                        <a:pt x="58" y="1854611"/>
                        <a:pt x="58" y="180773"/>
                      </a:cubicBezTo>
                      <a:cubicBezTo>
                        <a:pt x="58" y="85852"/>
                        <a:pt x="43808" y="30804"/>
                        <a:pt x="140765" y="2426"/>
                      </a:cubicBezTo>
                      <a:cubicBezTo>
                        <a:pt x="186354" y="-5982"/>
                        <a:pt x="226096" y="8404"/>
                        <a:pt x="265182" y="31132"/>
                      </a:cubicBezTo>
                      <a:cubicBezTo>
                        <a:pt x="500285" y="167964"/>
                        <a:pt x="2061334" y="1066139"/>
                        <a:pt x="2190414" y="1143981"/>
                      </a:cubicBezTo>
                      <a:cubicBezTo>
                        <a:pt x="2323370" y="1224122"/>
                        <a:pt x="2402001" y="1343677"/>
                        <a:pt x="2426240" y="1497128"/>
                      </a:cubicBezTo>
                      <a:cubicBezTo>
                        <a:pt x="2431889" y="1532929"/>
                        <a:pt x="2434057" y="1569781"/>
                        <a:pt x="2434057" y="1606436"/>
                      </a:cubicBezTo>
                      <a:cubicBezTo>
                        <a:pt x="2434057" y="3258925"/>
                        <a:pt x="2433991" y="4911480"/>
                        <a:pt x="2434188" y="6563969"/>
                      </a:cubicBezTo>
                      <a:cubicBezTo>
                        <a:pt x="2434188" y="6591821"/>
                        <a:pt x="2431167" y="6619345"/>
                        <a:pt x="2426306" y="6646475"/>
                      </a:cubicBezTo>
                      <a:cubicBezTo>
                        <a:pt x="2419014" y="6687137"/>
                        <a:pt x="2393132" y="6716698"/>
                        <a:pt x="2362981" y="6742908"/>
                      </a:cubicBezTo>
                      <a:cubicBezTo>
                        <a:pt x="2339464" y="6751644"/>
                        <a:pt x="2315947" y="6760381"/>
                        <a:pt x="2292430" y="6769118"/>
                      </a:cubicBezTo>
                      <a:cubicBezTo>
                        <a:pt x="2272789" y="6769052"/>
                        <a:pt x="2253214" y="6769052"/>
                        <a:pt x="2233572" y="6769052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Graphic 20">
                  <a:extLst>
                    <a:ext uri="{FF2B5EF4-FFF2-40B4-BE49-F238E27FC236}">
                      <a16:creationId xmlns:a16="http://schemas.microsoft.com/office/drawing/2014/main" id="{C7458E89-85C5-4C7F-8289-431549254EB8}"/>
                    </a:ext>
                  </a:extLst>
                </p:cNvPr>
                <p:cNvSpPr/>
                <p:nvPr/>
              </p:nvSpPr>
              <p:spPr>
                <a:xfrm>
                  <a:off x="8936858" y="-28515"/>
                  <a:ext cx="2526030" cy="6831991"/>
                </a:xfrm>
                <a:custGeom>
                  <a:avLst/>
                  <a:gdLst>
                    <a:gd name="connsiteX0" fmla="*/ 2222150 w 2526030"/>
                    <a:gd name="connsiteY0" fmla="*/ 6831991 h 6831991"/>
                    <a:gd name="connsiteX1" fmla="*/ 2227274 w 2526030"/>
                    <a:gd name="connsiteY1" fmla="*/ 6817736 h 6831991"/>
                    <a:gd name="connsiteX2" fmla="*/ 2285277 w 2526030"/>
                    <a:gd name="connsiteY2" fmla="*/ 6671511 h 6831991"/>
                    <a:gd name="connsiteX3" fmla="*/ 2285277 w 2526030"/>
                    <a:gd name="connsiteY3" fmla="*/ 6658111 h 6831991"/>
                    <a:gd name="connsiteX4" fmla="*/ 2285146 w 2526030"/>
                    <a:gd name="connsiteY4" fmla="*/ 1688951 h 6831991"/>
                    <a:gd name="connsiteX5" fmla="*/ 2178203 w 2526030"/>
                    <a:gd name="connsiteY5" fmla="*/ 1355576 h 6831991"/>
                    <a:gd name="connsiteX6" fmla="*/ 94527 w 2526030"/>
                    <a:gd name="connsiteY6" fmla="*/ 112530 h 6831991"/>
                    <a:gd name="connsiteX7" fmla="*/ 27918 w 2526030"/>
                    <a:gd name="connsiteY7" fmla="*/ 96239 h 6831991"/>
                    <a:gd name="connsiteX8" fmla="*/ 0 w 2526030"/>
                    <a:gd name="connsiteY8" fmla="*/ 91510 h 6831991"/>
                    <a:gd name="connsiteX9" fmla="*/ 231687 w 2526030"/>
                    <a:gd name="connsiteY9" fmla="*/ 2960 h 6831991"/>
                    <a:gd name="connsiteX10" fmla="*/ 284042 w 2526030"/>
                    <a:gd name="connsiteY10" fmla="*/ 7033 h 6831991"/>
                    <a:gd name="connsiteX11" fmla="*/ 2265571 w 2526030"/>
                    <a:gd name="connsiteY11" fmla="*/ 1142413 h 6831991"/>
                    <a:gd name="connsiteX12" fmla="*/ 2525439 w 2526030"/>
                    <a:gd name="connsiteY12" fmla="*/ 1593372 h 6831991"/>
                    <a:gd name="connsiteX13" fmla="*/ 2526030 w 2526030"/>
                    <a:gd name="connsiteY13" fmla="*/ 6588282 h 6831991"/>
                    <a:gd name="connsiteX14" fmla="*/ 2407198 w 2526030"/>
                    <a:gd name="connsiteY14" fmla="*/ 6771556 h 6831991"/>
                    <a:gd name="connsiteX15" fmla="*/ 2222150 w 2526030"/>
                    <a:gd name="connsiteY15" fmla="*/ 6831991 h 68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26030" h="6831991">
                      <a:moveTo>
                        <a:pt x="2222150" y="6831991"/>
                      </a:moveTo>
                      <a:cubicBezTo>
                        <a:pt x="2214136" y="6823846"/>
                        <a:pt x="2223792" y="6820627"/>
                        <a:pt x="2227274" y="6817736"/>
                      </a:cubicBezTo>
                      <a:cubicBezTo>
                        <a:pt x="2273191" y="6779440"/>
                        <a:pt x="2283898" y="6727413"/>
                        <a:pt x="2285277" y="6671511"/>
                      </a:cubicBezTo>
                      <a:cubicBezTo>
                        <a:pt x="2285409" y="6667044"/>
                        <a:pt x="2285277" y="6662577"/>
                        <a:pt x="2285277" y="6658111"/>
                      </a:cubicBezTo>
                      <a:cubicBezTo>
                        <a:pt x="2285277" y="5001746"/>
                        <a:pt x="2285343" y="3345315"/>
                        <a:pt x="2285146" y="1688951"/>
                      </a:cubicBezTo>
                      <a:cubicBezTo>
                        <a:pt x="2285146" y="1566637"/>
                        <a:pt x="2256571" y="1452862"/>
                        <a:pt x="2178203" y="1355576"/>
                      </a:cubicBezTo>
                      <a:cubicBezTo>
                        <a:pt x="2129462" y="1295075"/>
                        <a:pt x="169742" y="154637"/>
                        <a:pt x="94527" y="112530"/>
                      </a:cubicBezTo>
                      <a:cubicBezTo>
                        <a:pt x="74558" y="101363"/>
                        <a:pt x="51961" y="94794"/>
                        <a:pt x="27918" y="96239"/>
                      </a:cubicBezTo>
                      <a:cubicBezTo>
                        <a:pt x="18656" y="96765"/>
                        <a:pt x="8146" y="99918"/>
                        <a:pt x="0" y="91510"/>
                      </a:cubicBezTo>
                      <a:cubicBezTo>
                        <a:pt x="75872" y="58599"/>
                        <a:pt x="153845" y="30944"/>
                        <a:pt x="231687" y="2960"/>
                      </a:cubicBezTo>
                      <a:cubicBezTo>
                        <a:pt x="249818" y="-3543"/>
                        <a:pt x="266963" y="1975"/>
                        <a:pt x="284042" y="7033"/>
                      </a:cubicBezTo>
                      <a:cubicBezTo>
                        <a:pt x="322011" y="18266"/>
                        <a:pt x="1640139" y="781251"/>
                        <a:pt x="2265571" y="1142413"/>
                      </a:cubicBezTo>
                      <a:cubicBezTo>
                        <a:pt x="2438991" y="1242589"/>
                        <a:pt x="2525439" y="1393019"/>
                        <a:pt x="2525439" y="1593372"/>
                      </a:cubicBezTo>
                      <a:cubicBezTo>
                        <a:pt x="2525439" y="3258342"/>
                        <a:pt x="2525242" y="4923312"/>
                        <a:pt x="2526030" y="6588282"/>
                      </a:cubicBezTo>
                      <a:cubicBezTo>
                        <a:pt x="2526096" y="6677752"/>
                        <a:pt x="2489375" y="6737858"/>
                        <a:pt x="2407198" y="6771556"/>
                      </a:cubicBezTo>
                      <a:cubicBezTo>
                        <a:pt x="2346894" y="6796256"/>
                        <a:pt x="2285475" y="6816817"/>
                        <a:pt x="2222150" y="683199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Graphic 20">
                  <a:extLst>
                    <a:ext uri="{FF2B5EF4-FFF2-40B4-BE49-F238E27FC236}">
                      <a16:creationId xmlns:a16="http://schemas.microsoft.com/office/drawing/2014/main" id="{1DE98595-60ED-4593-91FC-88FA65E0FCBC}"/>
                    </a:ext>
                  </a:extLst>
                </p:cNvPr>
                <p:cNvSpPr/>
                <p:nvPr/>
              </p:nvSpPr>
              <p:spPr>
                <a:xfrm>
                  <a:off x="8906311" y="253351"/>
                  <a:ext cx="2215738" cy="6197214"/>
                </a:xfrm>
                <a:custGeom>
                  <a:avLst/>
                  <a:gdLst>
                    <a:gd name="connsiteX0" fmla="*/ 2215516 w 2215738"/>
                    <a:gd name="connsiteY0" fmla="*/ 6025986 h 6197214"/>
                    <a:gd name="connsiteX1" fmla="*/ 2084663 w 2215738"/>
                    <a:gd name="connsiteY1" fmla="*/ 6193889 h 6197214"/>
                    <a:gd name="connsiteX2" fmla="*/ 1969311 w 2215738"/>
                    <a:gd name="connsiteY2" fmla="*/ 6172540 h 6197214"/>
                    <a:gd name="connsiteX3" fmla="*/ 258030 w 2215738"/>
                    <a:gd name="connsiteY3" fmla="*/ 5178787 h 6197214"/>
                    <a:gd name="connsiteX4" fmla="*/ 7227 w 2215738"/>
                    <a:gd name="connsiteY4" fmla="*/ 4828135 h 6197214"/>
                    <a:gd name="connsiteX5" fmla="*/ 1 w 2215738"/>
                    <a:gd name="connsiteY5" fmla="*/ 170739 h 6197214"/>
                    <a:gd name="connsiteX6" fmla="*/ 248899 w 2215738"/>
                    <a:gd name="connsiteY6" fmla="*/ 25499 h 6197214"/>
                    <a:gd name="connsiteX7" fmla="*/ 1975815 w 2215738"/>
                    <a:gd name="connsiteY7" fmla="*/ 1029565 h 6197214"/>
                    <a:gd name="connsiteX8" fmla="*/ 2214925 w 2215738"/>
                    <a:gd name="connsiteY8" fmla="*/ 1451030 h 6197214"/>
                    <a:gd name="connsiteX9" fmla="*/ 2215516 w 2215738"/>
                    <a:gd name="connsiteY9" fmla="*/ 6025986 h 619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15738" h="6197214">
                      <a:moveTo>
                        <a:pt x="2215516" y="6025986"/>
                      </a:moveTo>
                      <a:cubicBezTo>
                        <a:pt x="2215516" y="6113747"/>
                        <a:pt x="2166643" y="6176416"/>
                        <a:pt x="2084663" y="6193889"/>
                      </a:cubicBezTo>
                      <a:cubicBezTo>
                        <a:pt x="2043475" y="6202692"/>
                        <a:pt x="2005375" y="6193495"/>
                        <a:pt x="1969311" y="6172540"/>
                      </a:cubicBezTo>
                      <a:cubicBezTo>
                        <a:pt x="1720676" y="6028088"/>
                        <a:pt x="580107" y="5365148"/>
                        <a:pt x="258030" y="5178787"/>
                      </a:cubicBezTo>
                      <a:cubicBezTo>
                        <a:pt x="121067" y="5099565"/>
                        <a:pt x="35277" y="4984739"/>
                        <a:pt x="7227" y="4828135"/>
                      </a:cubicBezTo>
                      <a:cubicBezTo>
                        <a:pt x="2366" y="4800940"/>
                        <a:pt x="-64" y="1695724"/>
                        <a:pt x="1" y="170739"/>
                      </a:cubicBezTo>
                      <a:cubicBezTo>
                        <a:pt x="1" y="33644"/>
                        <a:pt x="130789" y="-43016"/>
                        <a:pt x="248899" y="25499"/>
                      </a:cubicBezTo>
                      <a:cubicBezTo>
                        <a:pt x="824866" y="359596"/>
                        <a:pt x="1401227" y="693103"/>
                        <a:pt x="1975815" y="1029565"/>
                      </a:cubicBezTo>
                      <a:cubicBezTo>
                        <a:pt x="2134061" y="1122253"/>
                        <a:pt x="2214662" y="1267033"/>
                        <a:pt x="2214925" y="1451030"/>
                      </a:cubicBezTo>
                      <a:cubicBezTo>
                        <a:pt x="2216239" y="2210862"/>
                        <a:pt x="2215582" y="5260833"/>
                        <a:pt x="2215516" y="6025986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Graphic 20">
                  <a:extLst>
                    <a:ext uri="{FF2B5EF4-FFF2-40B4-BE49-F238E27FC236}">
                      <a16:creationId xmlns:a16="http://schemas.microsoft.com/office/drawing/2014/main" id="{76473BA0-B1F7-4710-A7D4-6E60394912B0}"/>
                    </a:ext>
                  </a:extLst>
                </p:cNvPr>
                <p:cNvSpPr/>
                <p:nvPr/>
              </p:nvSpPr>
              <p:spPr>
                <a:xfrm>
                  <a:off x="9476558" y="5451345"/>
                  <a:ext cx="810157" cy="513720"/>
                </a:xfrm>
                <a:custGeom>
                  <a:avLst/>
                  <a:gdLst>
                    <a:gd name="connsiteX0" fmla="*/ 810157 w 810157"/>
                    <a:gd name="connsiteY0" fmla="*/ 480953 h 513720"/>
                    <a:gd name="connsiteX1" fmla="*/ 766211 w 810157"/>
                    <a:gd name="connsiteY1" fmla="*/ 505915 h 513720"/>
                    <a:gd name="connsiteX2" fmla="*/ 42902 w 810157"/>
                    <a:gd name="connsiteY2" fmla="*/ 87341 h 513720"/>
                    <a:gd name="connsiteX3" fmla="*/ 3225 w 810157"/>
                    <a:gd name="connsiteY3" fmla="*/ 42737 h 513720"/>
                    <a:gd name="connsiteX4" fmla="*/ 8941 w 810157"/>
                    <a:gd name="connsiteY4" fmla="*/ 5688 h 513720"/>
                    <a:gd name="connsiteX5" fmla="*/ 45792 w 810157"/>
                    <a:gd name="connsiteY5" fmla="*/ 8250 h 513720"/>
                    <a:gd name="connsiteX6" fmla="*/ 767919 w 810157"/>
                    <a:gd name="connsiteY6" fmla="*/ 423540 h 513720"/>
                    <a:gd name="connsiteX7" fmla="*/ 810157 w 810157"/>
                    <a:gd name="connsiteY7" fmla="*/ 480953 h 51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0157" h="513720">
                      <a:moveTo>
                        <a:pt x="810157" y="480953"/>
                      </a:moveTo>
                      <a:cubicBezTo>
                        <a:pt x="809895" y="513929"/>
                        <a:pt x="793341" y="521549"/>
                        <a:pt x="766211" y="505915"/>
                      </a:cubicBezTo>
                      <a:cubicBezTo>
                        <a:pt x="661370" y="445415"/>
                        <a:pt x="179405" y="165971"/>
                        <a:pt x="42902" y="87341"/>
                      </a:cubicBezTo>
                      <a:cubicBezTo>
                        <a:pt x="24443" y="76699"/>
                        <a:pt x="9269" y="63758"/>
                        <a:pt x="3225" y="42737"/>
                      </a:cubicBezTo>
                      <a:cubicBezTo>
                        <a:pt x="-519" y="29731"/>
                        <a:pt x="-3409" y="16002"/>
                        <a:pt x="8941" y="5688"/>
                      </a:cubicBezTo>
                      <a:cubicBezTo>
                        <a:pt x="21684" y="-4953"/>
                        <a:pt x="33837" y="1353"/>
                        <a:pt x="45792" y="8250"/>
                      </a:cubicBezTo>
                      <a:cubicBezTo>
                        <a:pt x="135262" y="59751"/>
                        <a:pt x="616570" y="336764"/>
                        <a:pt x="767919" y="423540"/>
                      </a:cubicBezTo>
                      <a:cubicBezTo>
                        <a:pt x="792947" y="437795"/>
                        <a:pt x="808909" y="457107"/>
                        <a:pt x="810157" y="480953"/>
                      </a:cubicBezTo>
                      <a:close/>
                    </a:path>
                  </a:pathLst>
                </a:custGeom>
                <a:solidFill>
                  <a:srgbClr val="676767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Graphic 20">
                  <a:extLst>
                    <a:ext uri="{FF2B5EF4-FFF2-40B4-BE49-F238E27FC236}">
                      <a16:creationId xmlns:a16="http://schemas.microsoft.com/office/drawing/2014/main" id="{7BFF7D93-7E83-4F07-82A0-D9BCA7C31B75}"/>
                    </a:ext>
                  </a:extLst>
                </p:cNvPr>
                <p:cNvSpPr/>
                <p:nvPr/>
              </p:nvSpPr>
              <p:spPr>
                <a:xfrm>
                  <a:off x="9926074" y="796640"/>
                  <a:ext cx="167428" cy="193515"/>
                </a:xfrm>
                <a:custGeom>
                  <a:avLst/>
                  <a:gdLst>
                    <a:gd name="connsiteX0" fmla="*/ 201 w 167428"/>
                    <a:gd name="connsiteY0" fmla="*/ 57651 h 193515"/>
                    <a:gd name="connsiteX1" fmla="*/ 26083 w 167428"/>
                    <a:gd name="connsiteY1" fmla="*/ 8187 h 193515"/>
                    <a:gd name="connsiteX2" fmla="*/ 84087 w 167428"/>
                    <a:gd name="connsiteY2" fmla="*/ 9238 h 193515"/>
                    <a:gd name="connsiteX3" fmla="*/ 165674 w 167428"/>
                    <a:gd name="connsiteY3" fmla="*/ 125837 h 193515"/>
                    <a:gd name="connsiteX4" fmla="*/ 144982 w 167428"/>
                    <a:gd name="connsiteY4" fmla="*/ 184695 h 193515"/>
                    <a:gd name="connsiteX5" fmla="*/ 82248 w 167428"/>
                    <a:gd name="connsiteY5" fmla="*/ 183250 h 193515"/>
                    <a:gd name="connsiteX6" fmla="*/ 201 w 167428"/>
                    <a:gd name="connsiteY6" fmla="*/ 57651 h 19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428" h="193515">
                      <a:moveTo>
                        <a:pt x="201" y="57651"/>
                      </a:moveTo>
                      <a:cubicBezTo>
                        <a:pt x="-1506" y="35514"/>
                        <a:pt x="7690" y="19223"/>
                        <a:pt x="26083" y="8187"/>
                      </a:cubicBezTo>
                      <a:cubicBezTo>
                        <a:pt x="45396" y="-3374"/>
                        <a:pt x="64643" y="-2389"/>
                        <a:pt x="84087" y="9238"/>
                      </a:cubicBezTo>
                      <a:cubicBezTo>
                        <a:pt x="128887" y="35908"/>
                        <a:pt x="155952" y="74862"/>
                        <a:pt x="165674" y="125837"/>
                      </a:cubicBezTo>
                      <a:cubicBezTo>
                        <a:pt x="170141" y="149354"/>
                        <a:pt x="167053" y="170769"/>
                        <a:pt x="144982" y="184695"/>
                      </a:cubicBezTo>
                      <a:cubicBezTo>
                        <a:pt x="124026" y="197899"/>
                        <a:pt x="103794" y="195337"/>
                        <a:pt x="82248" y="183250"/>
                      </a:cubicBezTo>
                      <a:cubicBezTo>
                        <a:pt x="32652" y="155397"/>
                        <a:pt x="3814" y="114933"/>
                        <a:pt x="201" y="57651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Graphic 20">
                <a:extLst>
                  <a:ext uri="{FF2B5EF4-FFF2-40B4-BE49-F238E27FC236}">
                    <a16:creationId xmlns:a16="http://schemas.microsoft.com/office/drawing/2014/main" id="{D5E32EDE-8B34-4616-B002-5437EB72630A}"/>
                  </a:ext>
                </a:extLst>
              </p:cNvPr>
              <p:cNvSpPr/>
              <p:nvPr/>
            </p:nvSpPr>
            <p:spPr>
              <a:xfrm>
                <a:off x="9419545" y="3574464"/>
                <a:ext cx="27196" cy="7588"/>
              </a:xfrm>
              <a:custGeom>
                <a:avLst/>
                <a:gdLst>
                  <a:gd name="connsiteX0" fmla="*/ 27196 w 27195"/>
                  <a:gd name="connsiteY0" fmla="*/ 7587 h 7587"/>
                  <a:gd name="connsiteX1" fmla="*/ 0 w 27195"/>
                  <a:gd name="connsiteY1" fmla="*/ 7587 h 7587"/>
                  <a:gd name="connsiteX2" fmla="*/ 27196 w 27195"/>
                  <a:gd name="connsiteY2" fmla="*/ 7587 h 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95" h="7587">
                    <a:moveTo>
                      <a:pt x="27196" y="7587"/>
                    </a:moveTo>
                    <a:cubicBezTo>
                      <a:pt x="17342" y="7587"/>
                      <a:pt x="8737" y="7587"/>
                      <a:pt x="0" y="7587"/>
                    </a:cubicBezTo>
                    <a:cubicBezTo>
                      <a:pt x="11430" y="-2529"/>
                      <a:pt x="11430" y="-2529"/>
                      <a:pt x="27196" y="7587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0">
                <a:extLst>
                  <a:ext uri="{FF2B5EF4-FFF2-40B4-BE49-F238E27FC236}">
                    <a16:creationId xmlns:a16="http://schemas.microsoft.com/office/drawing/2014/main" id="{D305FA18-D5F1-4CF9-93CE-C01BB1F8099A}"/>
                  </a:ext>
                </a:extLst>
              </p:cNvPr>
              <p:cNvSpPr/>
              <p:nvPr/>
            </p:nvSpPr>
            <p:spPr>
              <a:xfrm>
                <a:off x="9522547" y="936780"/>
                <a:ext cx="47361" cy="15288"/>
              </a:xfrm>
              <a:custGeom>
                <a:avLst/>
                <a:gdLst>
                  <a:gd name="connsiteX0" fmla="*/ 45721 w 47362"/>
                  <a:gd name="connsiteY0" fmla="*/ 15259 h 15288"/>
                  <a:gd name="connsiteX1" fmla="*/ 9394 w 47362"/>
                  <a:gd name="connsiteY1" fmla="*/ 15259 h 15288"/>
                  <a:gd name="connsiteX2" fmla="*/ 1 w 47362"/>
                  <a:gd name="connsiteY2" fmla="*/ 8756 h 15288"/>
                  <a:gd name="connsiteX3" fmla="*/ 8672 w 47362"/>
                  <a:gd name="connsiteY3" fmla="*/ 282 h 15288"/>
                  <a:gd name="connsiteX4" fmla="*/ 47363 w 47362"/>
                  <a:gd name="connsiteY4" fmla="*/ 7902 h 15288"/>
                  <a:gd name="connsiteX5" fmla="*/ 45721 w 47362"/>
                  <a:gd name="connsiteY5" fmla="*/ 15259 h 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2" h="15288">
                    <a:moveTo>
                      <a:pt x="45721" y="15259"/>
                    </a:moveTo>
                    <a:cubicBezTo>
                      <a:pt x="33634" y="15259"/>
                      <a:pt x="21547" y="15325"/>
                      <a:pt x="9394" y="15259"/>
                    </a:cubicBezTo>
                    <a:cubicBezTo>
                      <a:pt x="4862" y="15194"/>
                      <a:pt x="-65" y="14143"/>
                      <a:pt x="1" y="8756"/>
                    </a:cubicBezTo>
                    <a:cubicBezTo>
                      <a:pt x="132" y="4224"/>
                      <a:pt x="4139" y="873"/>
                      <a:pt x="8672" y="282"/>
                    </a:cubicBezTo>
                    <a:cubicBezTo>
                      <a:pt x="22795" y="-1557"/>
                      <a:pt x="34225" y="6129"/>
                      <a:pt x="47363" y="7902"/>
                    </a:cubicBezTo>
                    <a:cubicBezTo>
                      <a:pt x="46837" y="10267"/>
                      <a:pt x="46246" y="12763"/>
                      <a:pt x="45721" y="15259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oup 7">
            <a:extLst>
              <a:ext uri="{FF2B5EF4-FFF2-40B4-BE49-F238E27FC236}">
                <a16:creationId xmlns:a16="http://schemas.microsoft.com/office/drawing/2014/main" id="{D8B89379-8882-4A43-8956-FE04C9FD9FD2}"/>
              </a:ext>
            </a:extLst>
          </p:cNvPr>
          <p:cNvGrpSpPr/>
          <p:nvPr/>
        </p:nvGrpSpPr>
        <p:grpSpPr>
          <a:xfrm>
            <a:off x="8979015" y="1758997"/>
            <a:ext cx="646620" cy="795013"/>
            <a:chOff x="5519241" y="2959908"/>
            <a:chExt cx="2085238" cy="2563780"/>
          </a:xfrm>
        </p:grpSpPr>
        <p:sp>
          <p:nvSpPr>
            <p:cNvPr id="63" name="Graphic 454">
              <a:extLst>
                <a:ext uri="{FF2B5EF4-FFF2-40B4-BE49-F238E27FC236}">
                  <a16:creationId xmlns:a16="http://schemas.microsoft.com/office/drawing/2014/main" id="{05C03423-3451-4EDD-82F0-001E547635B1}"/>
                </a:ext>
              </a:extLst>
            </p:cNvPr>
            <p:cNvSpPr/>
            <p:nvPr/>
          </p:nvSpPr>
          <p:spPr>
            <a:xfrm>
              <a:off x="5519241" y="2959908"/>
              <a:ext cx="2057810" cy="2552889"/>
            </a:xfrm>
            <a:custGeom>
              <a:avLst/>
              <a:gdLst>
                <a:gd name="connsiteX0" fmla="*/ 3473542 w 3473543"/>
                <a:gd name="connsiteY0" fmla="*/ 40049 h 4309228"/>
                <a:gd name="connsiteX1" fmla="*/ 3431907 w 3473543"/>
                <a:gd name="connsiteY1" fmla="*/ 11794 h 4309228"/>
                <a:gd name="connsiteX2" fmla="*/ 3431814 w 3473543"/>
                <a:gd name="connsiteY2" fmla="*/ 11607 h 4309228"/>
                <a:gd name="connsiteX3" fmla="*/ 3431627 w 3473543"/>
                <a:gd name="connsiteY3" fmla="*/ 11701 h 4309228"/>
                <a:gd name="connsiteX4" fmla="*/ 3273977 w 3473543"/>
                <a:gd name="connsiteY4" fmla="*/ 37149 h 4309228"/>
                <a:gd name="connsiteX5" fmla="*/ 100304 w 3473543"/>
                <a:gd name="connsiteY5" fmla="*/ 1874307 h 4309228"/>
                <a:gd name="connsiteX6" fmla="*/ 1410 w 3473543"/>
                <a:gd name="connsiteY6" fmla="*/ 2045055 h 4309228"/>
                <a:gd name="connsiteX7" fmla="*/ 7 w 3473543"/>
                <a:gd name="connsiteY7" fmla="*/ 4148675 h 4309228"/>
                <a:gd name="connsiteX8" fmla="*/ 100865 w 3473543"/>
                <a:gd name="connsiteY8" fmla="*/ 4308851 h 4309228"/>
                <a:gd name="connsiteX9" fmla="*/ 169913 w 3473543"/>
                <a:gd name="connsiteY9" fmla="*/ 4276292 h 4309228"/>
                <a:gd name="connsiteX10" fmla="*/ 3407675 w 3473543"/>
                <a:gd name="connsiteY10" fmla="*/ 2377570 h 4309228"/>
                <a:gd name="connsiteX11" fmla="*/ 3473542 w 3473543"/>
                <a:gd name="connsiteY11" fmla="*/ 2168181 h 4309228"/>
                <a:gd name="connsiteX12" fmla="*/ 3473542 w 3473543"/>
                <a:gd name="connsiteY12" fmla="*/ 40049 h 430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543" h="4309228">
                  <a:moveTo>
                    <a:pt x="3473542" y="40049"/>
                  </a:moveTo>
                  <a:cubicBezTo>
                    <a:pt x="3473542" y="40049"/>
                    <a:pt x="3445661" y="18250"/>
                    <a:pt x="3431907" y="11794"/>
                  </a:cubicBezTo>
                  <a:lnTo>
                    <a:pt x="3431814" y="11607"/>
                  </a:lnTo>
                  <a:lnTo>
                    <a:pt x="3431627" y="11701"/>
                  </a:lnTo>
                  <a:cubicBezTo>
                    <a:pt x="3381291" y="-12064"/>
                    <a:pt x="3331891" y="2344"/>
                    <a:pt x="3273977" y="37149"/>
                  </a:cubicBezTo>
                  <a:cubicBezTo>
                    <a:pt x="2992172" y="206494"/>
                    <a:pt x="874145" y="1427648"/>
                    <a:pt x="100304" y="1874307"/>
                  </a:cubicBezTo>
                  <a:cubicBezTo>
                    <a:pt x="33689" y="1912761"/>
                    <a:pt x="1317" y="1966371"/>
                    <a:pt x="1410" y="2045055"/>
                  </a:cubicBezTo>
                  <a:cubicBezTo>
                    <a:pt x="2720" y="2746293"/>
                    <a:pt x="3936" y="3447437"/>
                    <a:pt x="7" y="4148675"/>
                  </a:cubicBezTo>
                  <a:cubicBezTo>
                    <a:pt x="-461" y="4231569"/>
                    <a:pt x="22929" y="4281437"/>
                    <a:pt x="100865" y="4308851"/>
                  </a:cubicBezTo>
                  <a:cubicBezTo>
                    <a:pt x="113777" y="4313341"/>
                    <a:pt x="169913" y="4276292"/>
                    <a:pt x="169913" y="4276292"/>
                  </a:cubicBezTo>
                  <a:cubicBezTo>
                    <a:pt x="169913" y="4276292"/>
                    <a:pt x="3349293" y="2410691"/>
                    <a:pt x="3407675" y="2377570"/>
                  </a:cubicBezTo>
                  <a:cubicBezTo>
                    <a:pt x="3468677" y="2342953"/>
                    <a:pt x="3473635" y="2269320"/>
                    <a:pt x="3473542" y="2168181"/>
                  </a:cubicBezTo>
                  <a:cubicBezTo>
                    <a:pt x="3473542" y="2131038"/>
                    <a:pt x="3472887" y="114524"/>
                    <a:pt x="3473542" y="40049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54">
              <a:extLst>
                <a:ext uri="{FF2B5EF4-FFF2-40B4-BE49-F238E27FC236}">
                  <a16:creationId xmlns:a16="http://schemas.microsoft.com/office/drawing/2014/main" id="{7494A9CC-E5A5-4067-8CD2-45F860EC5D34}"/>
                </a:ext>
              </a:extLst>
            </p:cNvPr>
            <p:cNvSpPr/>
            <p:nvPr/>
          </p:nvSpPr>
          <p:spPr>
            <a:xfrm>
              <a:off x="5575557" y="2983690"/>
              <a:ext cx="2028922" cy="2539998"/>
            </a:xfrm>
            <a:custGeom>
              <a:avLst/>
              <a:gdLst>
                <a:gd name="connsiteX0" fmla="*/ 3423111 w 3424781"/>
                <a:gd name="connsiteY0" fmla="*/ 67364 h 4287467"/>
                <a:gd name="connsiteX1" fmla="*/ 3377921 w 3424781"/>
                <a:gd name="connsiteY1" fmla="*/ 0 h 4287467"/>
                <a:gd name="connsiteX2" fmla="*/ 99647 w 3424781"/>
                <a:gd name="connsiteY2" fmla="*/ 1889646 h 4287467"/>
                <a:gd name="connsiteX3" fmla="*/ 5 w 3424781"/>
                <a:gd name="connsiteY3" fmla="*/ 2061517 h 4287467"/>
                <a:gd name="connsiteX4" fmla="*/ 660 w 3424781"/>
                <a:gd name="connsiteY4" fmla="*/ 4200315 h 4287467"/>
                <a:gd name="connsiteX5" fmla="*/ 7958 w 3424781"/>
                <a:gd name="connsiteY5" fmla="*/ 4269643 h 4287467"/>
                <a:gd name="connsiteX6" fmla="*/ 99741 w 3424781"/>
                <a:gd name="connsiteY6" fmla="*/ 4266275 h 4287467"/>
                <a:gd name="connsiteX7" fmla="*/ 3301482 w 3424781"/>
                <a:gd name="connsiteY7" fmla="*/ 2416486 h 4287467"/>
                <a:gd name="connsiteX8" fmla="*/ 3405989 w 3424781"/>
                <a:gd name="connsiteY8" fmla="*/ 2322177 h 4287467"/>
                <a:gd name="connsiteX9" fmla="*/ 3424140 w 3424781"/>
                <a:gd name="connsiteY9" fmla="*/ 2241434 h 4287467"/>
                <a:gd name="connsiteX10" fmla="*/ 3423111 w 3424781"/>
                <a:gd name="connsiteY10" fmla="*/ 67364 h 428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4781" h="4287467">
                  <a:moveTo>
                    <a:pt x="3423111" y="67364"/>
                  </a:moveTo>
                  <a:cubicBezTo>
                    <a:pt x="3423298" y="33121"/>
                    <a:pt x="3409544" y="11321"/>
                    <a:pt x="3377921" y="0"/>
                  </a:cubicBezTo>
                  <a:cubicBezTo>
                    <a:pt x="3356495" y="0"/>
                    <a:pt x="778243" y="1498281"/>
                    <a:pt x="99647" y="1889646"/>
                  </a:cubicBezTo>
                  <a:cubicBezTo>
                    <a:pt x="32470" y="1928380"/>
                    <a:pt x="-463" y="1984049"/>
                    <a:pt x="5" y="2061517"/>
                  </a:cubicBezTo>
                  <a:cubicBezTo>
                    <a:pt x="753" y="2177906"/>
                    <a:pt x="753" y="3987932"/>
                    <a:pt x="660" y="4200315"/>
                  </a:cubicBezTo>
                  <a:cubicBezTo>
                    <a:pt x="660" y="4223799"/>
                    <a:pt x="1408" y="4247002"/>
                    <a:pt x="7958" y="4269643"/>
                  </a:cubicBezTo>
                  <a:cubicBezTo>
                    <a:pt x="39768" y="4301922"/>
                    <a:pt x="69240" y="4283864"/>
                    <a:pt x="99741" y="4266275"/>
                  </a:cubicBezTo>
                  <a:cubicBezTo>
                    <a:pt x="405029" y="4090194"/>
                    <a:pt x="2967564" y="2608192"/>
                    <a:pt x="3301482" y="2416486"/>
                  </a:cubicBezTo>
                  <a:cubicBezTo>
                    <a:pt x="3356402" y="2383740"/>
                    <a:pt x="3384470" y="2368583"/>
                    <a:pt x="3405989" y="2322177"/>
                  </a:cubicBezTo>
                  <a:cubicBezTo>
                    <a:pt x="3418058" y="2296167"/>
                    <a:pt x="3423391" y="2269970"/>
                    <a:pt x="3424140" y="2241434"/>
                  </a:cubicBezTo>
                  <a:cubicBezTo>
                    <a:pt x="3426292" y="2163779"/>
                    <a:pt x="3422269" y="193203"/>
                    <a:pt x="3423111" y="67364"/>
                  </a:cubicBezTo>
                  <a:close/>
                </a:path>
              </a:pathLst>
            </a:custGeom>
            <a:solidFill>
              <a:schemeClr val="accent2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54">
              <a:extLst>
                <a:ext uri="{FF2B5EF4-FFF2-40B4-BE49-F238E27FC236}">
                  <a16:creationId xmlns:a16="http://schemas.microsoft.com/office/drawing/2014/main" id="{65C76078-1B24-495A-9DBF-BE5E359AB616}"/>
                </a:ext>
              </a:extLst>
            </p:cNvPr>
            <p:cNvSpPr/>
            <p:nvPr/>
          </p:nvSpPr>
          <p:spPr>
            <a:xfrm>
              <a:off x="5673431" y="4690061"/>
              <a:ext cx="645468" cy="477583"/>
            </a:xfrm>
            <a:custGeom>
              <a:avLst/>
              <a:gdLst>
                <a:gd name="connsiteX0" fmla="*/ 1072978 w 1089538"/>
                <a:gd name="connsiteY0" fmla="*/ 1254 h 806151"/>
                <a:gd name="connsiteX1" fmla="*/ 1089445 w 1089538"/>
                <a:gd name="connsiteY1" fmla="*/ 11265 h 806151"/>
                <a:gd name="connsiteX2" fmla="*/ 1089538 w 1089538"/>
                <a:gd name="connsiteY2" fmla="*/ 183978 h 806151"/>
                <a:gd name="connsiteX3" fmla="*/ 1061564 w 1089538"/>
                <a:gd name="connsiteY3" fmla="*/ 217566 h 806151"/>
                <a:gd name="connsiteX4" fmla="*/ 48020 w 1089538"/>
                <a:gd name="connsiteY4" fmla="*/ 795959 h 806151"/>
                <a:gd name="connsiteX5" fmla="*/ 4234 w 1089538"/>
                <a:gd name="connsiteY5" fmla="*/ 771446 h 806151"/>
                <a:gd name="connsiteX6" fmla="*/ 12000 w 1089538"/>
                <a:gd name="connsiteY6" fmla="*/ 614825 h 806151"/>
                <a:gd name="connsiteX7" fmla="*/ 138587 w 1089538"/>
                <a:gd name="connsiteY7" fmla="*/ 533334 h 806151"/>
                <a:gd name="connsiteX8" fmla="*/ 1072978 w 1089538"/>
                <a:gd name="connsiteY8" fmla="*/ 1254 h 80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538" h="806151">
                  <a:moveTo>
                    <a:pt x="1072978" y="1254"/>
                  </a:moveTo>
                  <a:cubicBezTo>
                    <a:pt x="1080463" y="-2582"/>
                    <a:pt x="1089445" y="2845"/>
                    <a:pt x="1089445" y="11265"/>
                  </a:cubicBezTo>
                  <a:cubicBezTo>
                    <a:pt x="1089445" y="71986"/>
                    <a:pt x="1089351" y="127935"/>
                    <a:pt x="1089538" y="183978"/>
                  </a:cubicBezTo>
                  <a:cubicBezTo>
                    <a:pt x="1089632" y="203345"/>
                    <a:pt x="1075224" y="209801"/>
                    <a:pt x="1061564" y="217566"/>
                  </a:cubicBezTo>
                  <a:cubicBezTo>
                    <a:pt x="723622" y="410114"/>
                    <a:pt x="385494" y="602569"/>
                    <a:pt x="48020" y="795959"/>
                  </a:cubicBezTo>
                  <a:cubicBezTo>
                    <a:pt x="14806" y="814952"/>
                    <a:pt x="3953" y="807747"/>
                    <a:pt x="4234" y="771446"/>
                  </a:cubicBezTo>
                  <a:cubicBezTo>
                    <a:pt x="2924" y="714093"/>
                    <a:pt x="-8210" y="658986"/>
                    <a:pt x="12000" y="614825"/>
                  </a:cubicBezTo>
                  <a:cubicBezTo>
                    <a:pt x="20420" y="593025"/>
                    <a:pt x="94333" y="558689"/>
                    <a:pt x="138587" y="533334"/>
                  </a:cubicBezTo>
                  <a:cubicBezTo>
                    <a:pt x="439759" y="360808"/>
                    <a:pt x="1061283" y="7242"/>
                    <a:pt x="1072978" y="1254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54">
              <a:extLst>
                <a:ext uri="{FF2B5EF4-FFF2-40B4-BE49-F238E27FC236}">
                  <a16:creationId xmlns:a16="http://schemas.microsoft.com/office/drawing/2014/main" id="{11A9A841-35F7-457B-8509-6D43E82CD25E}"/>
                </a:ext>
              </a:extLst>
            </p:cNvPr>
            <p:cNvSpPr/>
            <p:nvPr/>
          </p:nvSpPr>
          <p:spPr>
            <a:xfrm>
              <a:off x="5675498" y="4974679"/>
              <a:ext cx="476074" cy="383103"/>
            </a:xfrm>
            <a:custGeom>
              <a:avLst/>
              <a:gdLst>
                <a:gd name="connsiteX0" fmla="*/ 802653 w 803603"/>
                <a:gd name="connsiteY0" fmla="*/ 112877 h 646670"/>
                <a:gd name="connsiteX1" fmla="*/ 713677 w 803603"/>
                <a:gd name="connsiteY1" fmla="*/ 254154 h 646670"/>
                <a:gd name="connsiteX2" fmla="*/ 44156 w 803603"/>
                <a:gd name="connsiteY2" fmla="*/ 635414 h 646670"/>
                <a:gd name="connsiteX3" fmla="*/ 744 w 803603"/>
                <a:gd name="connsiteY3" fmla="*/ 609311 h 646670"/>
                <a:gd name="connsiteX4" fmla="*/ 136501 w 803603"/>
                <a:gd name="connsiteY4" fmla="*/ 371199 h 646670"/>
                <a:gd name="connsiteX5" fmla="*/ 760738 w 803603"/>
                <a:gd name="connsiteY5" fmla="*/ 14264 h 646670"/>
                <a:gd name="connsiteX6" fmla="*/ 802840 w 803603"/>
                <a:gd name="connsiteY6" fmla="*/ 39713 h 646670"/>
                <a:gd name="connsiteX7" fmla="*/ 802653 w 803603"/>
                <a:gd name="connsiteY7" fmla="*/ 112877 h 6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603" h="646670">
                  <a:moveTo>
                    <a:pt x="802653" y="112877"/>
                  </a:moveTo>
                  <a:cubicBezTo>
                    <a:pt x="802840" y="209058"/>
                    <a:pt x="818652" y="187071"/>
                    <a:pt x="713677" y="254154"/>
                  </a:cubicBezTo>
                  <a:cubicBezTo>
                    <a:pt x="488757" y="378122"/>
                    <a:pt x="266457" y="506862"/>
                    <a:pt x="44156" y="635414"/>
                  </a:cubicBezTo>
                  <a:cubicBezTo>
                    <a:pt x="6451" y="657214"/>
                    <a:pt x="1119" y="646735"/>
                    <a:pt x="744" y="609311"/>
                  </a:cubicBezTo>
                  <a:cubicBezTo>
                    <a:pt x="89" y="419569"/>
                    <a:pt x="-15535" y="458116"/>
                    <a:pt x="136501" y="371199"/>
                  </a:cubicBezTo>
                  <a:cubicBezTo>
                    <a:pt x="345048" y="253031"/>
                    <a:pt x="553407" y="134490"/>
                    <a:pt x="760738" y="14264"/>
                  </a:cubicBezTo>
                  <a:cubicBezTo>
                    <a:pt x="797975" y="-7348"/>
                    <a:pt x="803589" y="-8471"/>
                    <a:pt x="802840" y="39713"/>
                  </a:cubicBezTo>
                  <a:cubicBezTo>
                    <a:pt x="802185" y="73114"/>
                    <a:pt x="802653" y="80131"/>
                    <a:pt x="802653" y="112877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id="{9BB2CDA6-7A68-451B-92FE-E8AB4C337F9A}"/>
                </a:ext>
              </a:extLst>
            </p:cNvPr>
            <p:cNvSpPr/>
            <p:nvPr/>
          </p:nvSpPr>
          <p:spPr>
            <a:xfrm>
              <a:off x="7119075" y="4032787"/>
              <a:ext cx="407426" cy="502074"/>
            </a:xfrm>
            <a:custGeom>
              <a:avLst/>
              <a:gdLst>
                <a:gd name="connsiteX0" fmla="*/ 133390 w 407426"/>
                <a:gd name="connsiteY0" fmla="*/ 345960 h 502074"/>
                <a:gd name="connsiteX1" fmla="*/ 133501 w 407426"/>
                <a:gd name="connsiteY1" fmla="*/ 422949 h 502074"/>
                <a:gd name="connsiteX2" fmla="*/ 120586 w 407426"/>
                <a:gd name="connsiteY2" fmla="*/ 445453 h 502074"/>
                <a:gd name="connsiteX3" fmla="*/ 32124 w 407426"/>
                <a:gd name="connsiteY3" fmla="*/ 496169 h 502074"/>
                <a:gd name="connsiteX4" fmla="*/ 11228 w 407426"/>
                <a:gd name="connsiteY4" fmla="*/ 481481 h 502074"/>
                <a:gd name="connsiteX5" fmla="*/ 8346 w 407426"/>
                <a:gd name="connsiteY5" fmla="*/ 430875 h 502074"/>
                <a:gd name="connsiteX6" fmla="*/ 45260 w 407426"/>
                <a:gd name="connsiteY6" fmla="*/ 395900 h 502074"/>
                <a:gd name="connsiteX7" fmla="*/ 133390 w 407426"/>
                <a:gd name="connsiteY7" fmla="*/ 345960 h 502074"/>
                <a:gd name="connsiteX8" fmla="*/ 130383 w 407426"/>
                <a:gd name="connsiteY8" fmla="*/ 257443 h 502074"/>
                <a:gd name="connsiteX9" fmla="*/ 133501 w 407426"/>
                <a:gd name="connsiteY9" fmla="*/ 281831 h 502074"/>
                <a:gd name="connsiteX10" fmla="*/ 133446 w 407426"/>
                <a:gd name="connsiteY10" fmla="*/ 300011 h 502074"/>
                <a:gd name="connsiteX11" fmla="*/ 104235 w 407426"/>
                <a:gd name="connsiteY11" fmla="*/ 347069 h 502074"/>
                <a:gd name="connsiteX12" fmla="*/ 18378 w 407426"/>
                <a:gd name="connsiteY12" fmla="*/ 396677 h 502074"/>
                <a:gd name="connsiteX13" fmla="*/ 3800 w 407426"/>
                <a:gd name="connsiteY13" fmla="*/ 387864 h 502074"/>
                <a:gd name="connsiteX14" fmla="*/ 697 w 407426"/>
                <a:gd name="connsiteY14" fmla="*/ 345961 h 502074"/>
                <a:gd name="connsiteX15" fmla="*/ 18212 w 407426"/>
                <a:gd name="connsiteY15" fmla="*/ 320408 h 502074"/>
                <a:gd name="connsiteX16" fmla="*/ 108558 w 407426"/>
                <a:gd name="connsiteY16" fmla="*/ 267642 h 502074"/>
                <a:gd name="connsiteX17" fmla="*/ 130383 w 407426"/>
                <a:gd name="connsiteY17" fmla="*/ 257443 h 502074"/>
                <a:gd name="connsiteX18" fmla="*/ 407426 w 407426"/>
                <a:gd name="connsiteY18" fmla="*/ 187825 h 502074"/>
                <a:gd name="connsiteX19" fmla="*/ 406982 w 407426"/>
                <a:gd name="connsiteY19" fmla="*/ 257276 h 502074"/>
                <a:gd name="connsiteX20" fmla="*/ 394012 w 407426"/>
                <a:gd name="connsiteY20" fmla="*/ 286265 h 502074"/>
                <a:gd name="connsiteX21" fmla="*/ 280052 w 407426"/>
                <a:gd name="connsiteY21" fmla="*/ 353221 h 502074"/>
                <a:gd name="connsiteX22" fmla="*/ 278833 w 407426"/>
                <a:gd name="connsiteY22" fmla="*/ 278782 h 502074"/>
                <a:gd name="connsiteX23" fmla="*/ 288589 w 407426"/>
                <a:gd name="connsiteY23" fmla="*/ 257276 h 502074"/>
                <a:gd name="connsiteX24" fmla="*/ 407426 w 407426"/>
                <a:gd name="connsiteY24" fmla="*/ 187825 h 502074"/>
                <a:gd name="connsiteX25" fmla="*/ 132725 w 407426"/>
                <a:gd name="connsiteY25" fmla="*/ 145755 h 502074"/>
                <a:gd name="connsiteX26" fmla="*/ 132559 w 407426"/>
                <a:gd name="connsiteY26" fmla="*/ 230171 h 502074"/>
                <a:gd name="connsiteX27" fmla="*/ 122859 w 407426"/>
                <a:gd name="connsiteY27" fmla="*/ 242642 h 502074"/>
                <a:gd name="connsiteX28" fmla="*/ 697 w 407426"/>
                <a:gd name="connsiteY28" fmla="*/ 311760 h 502074"/>
                <a:gd name="connsiteX29" fmla="*/ 58951 w 407426"/>
                <a:gd name="connsiteY29" fmla="*/ 188767 h 502074"/>
                <a:gd name="connsiteX30" fmla="*/ 132725 w 407426"/>
                <a:gd name="connsiteY30" fmla="*/ 145755 h 502074"/>
                <a:gd name="connsiteX31" fmla="*/ 406871 w 407426"/>
                <a:gd name="connsiteY31" fmla="*/ 100637 h 502074"/>
                <a:gd name="connsiteX32" fmla="*/ 406871 w 407426"/>
                <a:gd name="connsiteY32" fmla="*/ 164545 h 502074"/>
                <a:gd name="connsiteX33" fmla="*/ 396062 w 407426"/>
                <a:gd name="connsiteY33" fmla="*/ 182449 h 502074"/>
                <a:gd name="connsiteX34" fmla="*/ 279886 w 407426"/>
                <a:gd name="connsiteY34" fmla="*/ 247410 h 502074"/>
                <a:gd name="connsiteX35" fmla="*/ 278279 w 407426"/>
                <a:gd name="connsiteY35" fmla="*/ 179677 h 502074"/>
                <a:gd name="connsiteX36" fmla="*/ 295239 w 407426"/>
                <a:gd name="connsiteY36" fmla="*/ 163492 h 502074"/>
                <a:gd name="connsiteX37" fmla="*/ 406871 w 407426"/>
                <a:gd name="connsiteY37" fmla="*/ 100637 h 502074"/>
                <a:gd name="connsiteX38" fmla="*/ 262703 w 407426"/>
                <a:gd name="connsiteY38" fmla="*/ 70041 h 502074"/>
                <a:gd name="connsiteX39" fmla="*/ 262869 w 407426"/>
                <a:gd name="connsiteY39" fmla="*/ 346514 h 502074"/>
                <a:gd name="connsiteX40" fmla="*/ 249456 w 407426"/>
                <a:gd name="connsiteY40" fmla="*/ 371124 h 502074"/>
                <a:gd name="connsiteX41" fmla="*/ 158942 w 407426"/>
                <a:gd name="connsiteY41" fmla="*/ 423558 h 502074"/>
                <a:gd name="connsiteX42" fmla="*/ 146582 w 407426"/>
                <a:gd name="connsiteY42" fmla="*/ 409701 h 502074"/>
                <a:gd name="connsiteX43" fmla="*/ 146083 w 407426"/>
                <a:gd name="connsiteY43" fmla="*/ 157894 h 502074"/>
                <a:gd name="connsiteX44" fmla="*/ 163321 w 407426"/>
                <a:gd name="connsiteY44" fmla="*/ 127408 h 502074"/>
                <a:gd name="connsiteX45" fmla="*/ 262703 w 407426"/>
                <a:gd name="connsiteY45" fmla="*/ 70041 h 502074"/>
                <a:gd name="connsiteX46" fmla="*/ 399796 w 407426"/>
                <a:gd name="connsiteY46" fmla="*/ 1616 h 502074"/>
                <a:gd name="connsiteX47" fmla="*/ 407147 w 407426"/>
                <a:gd name="connsiteY47" fmla="*/ 21597 h 502074"/>
                <a:gd name="connsiteX48" fmla="*/ 407037 w 407426"/>
                <a:gd name="connsiteY48" fmla="*/ 72979 h 502074"/>
                <a:gd name="connsiteX49" fmla="*/ 392736 w 407426"/>
                <a:gd name="connsiteY49" fmla="*/ 95981 h 502074"/>
                <a:gd name="connsiteX50" fmla="*/ 278833 w 407426"/>
                <a:gd name="connsiteY50" fmla="*/ 157949 h 502074"/>
                <a:gd name="connsiteX51" fmla="*/ 278334 w 407426"/>
                <a:gd name="connsiteY51" fmla="*/ 75141 h 502074"/>
                <a:gd name="connsiteX52" fmla="*/ 290417 w 407426"/>
                <a:gd name="connsiteY52" fmla="*/ 55630 h 502074"/>
                <a:gd name="connsiteX53" fmla="*/ 378935 w 407426"/>
                <a:gd name="connsiteY53" fmla="*/ 4914 h 502074"/>
                <a:gd name="connsiteX54" fmla="*/ 399796 w 407426"/>
                <a:gd name="connsiteY54" fmla="*/ 1616 h 5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07426" h="502074">
                  <a:moveTo>
                    <a:pt x="133390" y="345960"/>
                  </a:moveTo>
                  <a:cubicBezTo>
                    <a:pt x="133390" y="375337"/>
                    <a:pt x="133113" y="399171"/>
                    <a:pt x="133501" y="422949"/>
                  </a:cubicBezTo>
                  <a:cubicBezTo>
                    <a:pt x="133667" y="433425"/>
                    <a:pt x="129233" y="440464"/>
                    <a:pt x="120586" y="445453"/>
                  </a:cubicBezTo>
                  <a:cubicBezTo>
                    <a:pt x="91154" y="462414"/>
                    <a:pt x="61999" y="479984"/>
                    <a:pt x="32124" y="496169"/>
                  </a:cubicBezTo>
                  <a:cubicBezTo>
                    <a:pt x="12724" y="506700"/>
                    <a:pt x="12613" y="503929"/>
                    <a:pt x="11228" y="481481"/>
                  </a:cubicBezTo>
                  <a:cubicBezTo>
                    <a:pt x="11172" y="480538"/>
                    <a:pt x="8512" y="431762"/>
                    <a:pt x="8346" y="430875"/>
                  </a:cubicBezTo>
                  <a:cubicBezTo>
                    <a:pt x="6350" y="418570"/>
                    <a:pt x="6350" y="415633"/>
                    <a:pt x="45260" y="395900"/>
                  </a:cubicBezTo>
                  <a:cubicBezTo>
                    <a:pt x="81177" y="372843"/>
                    <a:pt x="100909" y="364695"/>
                    <a:pt x="133390" y="345960"/>
                  </a:cubicBezTo>
                  <a:close/>
                  <a:moveTo>
                    <a:pt x="130383" y="257443"/>
                  </a:moveTo>
                  <a:cubicBezTo>
                    <a:pt x="133501" y="258482"/>
                    <a:pt x="133501" y="265286"/>
                    <a:pt x="133501" y="281831"/>
                  </a:cubicBezTo>
                  <a:cubicBezTo>
                    <a:pt x="133335" y="292252"/>
                    <a:pt x="133446" y="290977"/>
                    <a:pt x="133446" y="300011"/>
                  </a:cubicBezTo>
                  <a:cubicBezTo>
                    <a:pt x="133556" y="335152"/>
                    <a:pt x="137215" y="327559"/>
                    <a:pt x="104235" y="347069"/>
                  </a:cubicBezTo>
                  <a:cubicBezTo>
                    <a:pt x="73917" y="364972"/>
                    <a:pt x="46757" y="379716"/>
                    <a:pt x="18378" y="396677"/>
                  </a:cubicBezTo>
                  <a:cubicBezTo>
                    <a:pt x="6683" y="403661"/>
                    <a:pt x="4854" y="403439"/>
                    <a:pt x="3800" y="387864"/>
                  </a:cubicBezTo>
                  <a:cubicBezTo>
                    <a:pt x="2803" y="372843"/>
                    <a:pt x="1694" y="359707"/>
                    <a:pt x="697" y="345961"/>
                  </a:cubicBezTo>
                  <a:cubicBezTo>
                    <a:pt x="-246" y="332824"/>
                    <a:pt x="2027" y="328889"/>
                    <a:pt x="18212" y="320408"/>
                  </a:cubicBezTo>
                  <a:cubicBezTo>
                    <a:pt x="51025" y="301286"/>
                    <a:pt x="73528" y="286986"/>
                    <a:pt x="108558" y="267642"/>
                  </a:cubicBezTo>
                  <a:cubicBezTo>
                    <a:pt x="121030" y="261129"/>
                    <a:pt x="127265" y="256404"/>
                    <a:pt x="130383" y="257443"/>
                  </a:cubicBezTo>
                  <a:close/>
                  <a:moveTo>
                    <a:pt x="407426" y="187825"/>
                  </a:moveTo>
                  <a:cubicBezTo>
                    <a:pt x="407426" y="212435"/>
                    <a:pt x="407038" y="238985"/>
                    <a:pt x="406982" y="257276"/>
                  </a:cubicBezTo>
                  <a:cubicBezTo>
                    <a:pt x="406927" y="274126"/>
                    <a:pt x="407370" y="277784"/>
                    <a:pt x="394012" y="286265"/>
                  </a:cubicBezTo>
                  <a:cubicBezTo>
                    <a:pt x="360201" y="307715"/>
                    <a:pt x="319074" y="330441"/>
                    <a:pt x="280052" y="353221"/>
                  </a:cubicBezTo>
                  <a:cubicBezTo>
                    <a:pt x="280052" y="322459"/>
                    <a:pt x="278833" y="304168"/>
                    <a:pt x="278833" y="278782"/>
                  </a:cubicBezTo>
                  <a:cubicBezTo>
                    <a:pt x="278833" y="271465"/>
                    <a:pt x="279942" y="262653"/>
                    <a:pt x="288589" y="257276"/>
                  </a:cubicBezTo>
                  <a:cubicBezTo>
                    <a:pt x="326557" y="235438"/>
                    <a:pt x="364857" y="212324"/>
                    <a:pt x="407426" y="187825"/>
                  </a:cubicBezTo>
                  <a:close/>
                  <a:moveTo>
                    <a:pt x="132725" y="145755"/>
                  </a:moveTo>
                  <a:cubicBezTo>
                    <a:pt x="132725" y="176074"/>
                    <a:pt x="132947" y="203122"/>
                    <a:pt x="132559" y="230171"/>
                  </a:cubicBezTo>
                  <a:cubicBezTo>
                    <a:pt x="132503" y="235936"/>
                    <a:pt x="128014" y="239649"/>
                    <a:pt x="122859" y="242642"/>
                  </a:cubicBezTo>
                  <a:cubicBezTo>
                    <a:pt x="89381" y="261931"/>
                    <a:pt x="6739" y="308712"/>
                    <a:pt x="697" y="311760"/>
                  </a:cubicBezTo>
                  <a:cubicBezTo>
                    <a:pt x="-1964" y="220860"/>
                    <a:pt x="198" y="223021"/>
                    <a:pt x="58951" y="188767"/>
                  </a:cubicBezTo>
                  <a:cubicBezTo>
                    <a:pt x="82009" y="175353"/>
                    <a:pt x="105011" y="161885"/>
                    <a:pt x="132725" y="145755"/>
                  </a:cubicBezTo>
                  <a:close/>
                  <a:moveTo>
                    <a:pt x="406871" y="100637"/>
                  </a:moveTo>
                  <a:cubicBezTo>
                    <a:pt x="406871" y="124803"/>
                    <a:pt x="406316" y="144869"/>
                    <a:pt x="406871" y="164545"/>
                  </a:cubicBezTo>
                  <a:cubicBezTo>
                    <a:pt x="407148" y="174301"/>
                    <a:pt x="403822" y="178014"/>
                    <a:pt x="396062" y="182449"/>
                  </a:cubicBezTo>
                  <a:cubicBezTo>
                    <a:pt x="358760" y="203844"/>
                    <a:pt x="320681" y="225571"/>
                    <a:pt x="279886" y="247410"/>
                  </a:cubicBezTo>
                  <a:cubicBezTo>
                    <a:pt x="279830" y="233331"/>
                    <a:pt x="277225" y="191317"/>
                    <a:pt x="278279" y="179677"/>
                  </a:cubicBezTo>
                  <a:cubicBezTo>
                    <a:pt x="278778" y="174023"/>
                    <a:pt x="280053" y="172028"/>
                    <a:pt x="295239" y="163492"/>
                  </a:cubicBezTo>
                  <a:cubicBezTo>
                    <a:pt x="320958" y="149913"/>
                    <a:pt x="378658" y="116766"/>
                    <a:pt x="406871" y="100637"/>
                  </a:cubicBezTo>
                  <a:close/>
                  <a:moveTo>
                    <a:pt x="262703" y="70041"/>
                  </a:moveTo>
                  <a:cubicBezTo>
                    <a:pt x="262703" y="165820"/>
                    <a:pt x="262592" y="256167"/>
                    <a:pt x="262869" y="346514"/>
                  </a:cubicBezTo>
                  <a:cubicBezTo>
                    <a:pt x="262925" y="357766"/>
                    <a:pt x="259821" y="365304"/>
                    <a:pt x="249456" y="371124"/>
                  </a:cubicBezTo>
                  <a:cubicBezTo>
                    <a:pt x="216643" y="389470"/>
                    <a:pt x="190924" y="404935"/>
                    <a:pt x="158942" y="423558"/>
                  </a:cubicBezTo>
                  <a:cubicBezTo>
                    <a:pt x="151182" y="428436"/>
                    <a:pt x="146083" y="423558"/>
                    <a:pt x="146582" y="409701"/>
                  </a:cubicBezTo>
                  <a:cubicBezTo>
                    <a:pt x="146305" y="325784"/>
                    <a:pt x="146748" y="241867"/>
                    <a:pt x="146083" y="157894"/>
                  </a:cubicBezTo>
                  <a:cubicBezTo>
                    <a:pt x="145972" y="143150"/>
                    <a:pt x="150019" y="134559"/>
                    <a:pt x="163321" y="127408"/>
                  </a:cubicBezTo>
                  <a:cubicBezTo>
                    <a:pt x="195525" y="110060"/>
                    <a:pt x="226786" y="90937"/>
                    <a:pt x="262703" y="70041"/>
                  </a:cubicBezTo>
                  <a:close/>
                  <a:moveTo>
                    <a:pt x="399796" y="1616"/>
                  </a:moveTo>
                  <a:cubicBezTo>
                    <a:pt x="404473" y="4526"/>
                    <a:pt x="406898" y="11316"/>
                    <a:pt x="407147" y="21597"/>
                  </a:cubicBezTo>
                  <a:cubicBezTo>
                    <a:pt x="407203" y="24369"/>
                    <a:pt x="407092" y="69098"/>
                    <a:pt x="407037" y="72979"/>
                  </a:cubicBezTo>
                  <a:cubicBezTo>
                    <a:pt x="407147" y="91159"/>
                    <a:pt x="405595" y="89718"/>
                    <a:pt x="392736" y="95981"/>
                  </a:cubicBezTo>
                  <a:cubicBezTo>
                    <a:pt x="362584" y="111667"/>
                    <a:pt x="321456" y="136721"/>
                    <a:pt x="278833" y="157949"/>
                  </a:cubicBezTo>
                  <a:cubicBezTo>
                    <a:pt x="278833" y="128185"/>
                    <a:pt x="278666" y="99695"/>
                    <a:pt x="278334" y="75141"/>
                  </a:cubicBezTo>
                  <a:cubicBezTo>
                    <a:pt x="278168" y="65607"/>
                    <a:pt x="282380" y="60120"/>
                    <a:pt x="290417" y="55630"/>
                  </a:cubicBezTo>
                  <a:cubicBezTo>
                    <a:pt x="320071" y="39002"/>
                    <a:pt x="349336" y="21653"/>
                    <a:pt x="378935" y="4914"/>
                  </a:cubicBezTo>
                  <a:cubicBezTo>
                    <a:pt x="388192" y="-324"/>
                    <a:pt x="395120" y="-1294"/>
                    <a:pt x="399796" y="1616"/>
                  </a:cubicBezTo>
                  <a:close/>
                </a:path>
              </a:pathLst>
            </a:custGeom>
            <a:solidFill>
              <a:srgbClr val="73CCD7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3F005F1D-451B-415D-827A-CFA9218A425D}"/>
              </a:ext>
            </a:extLst>
          </p:cNvPr>
          <p:cNvGrpSpPr/>
          <p:nvPr/>
        </p:nvGrpSpPr>
        <p:grpSpPr>
          <a:xfrm>
            <a:off x="9678072" y="1723772"/>
            <a:ext cx="1012219" cy="1235922"/>
            <a:chOff x="1981186" y="3657497"/>
            <a:chExt cx="1517213" cy="1852521"/>
          </a:xfrm>
        </p:grpSpPr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D6CDE91B-E514-4CA6-92B1-CD19AC309D01}"/>
                </a:ext>
              </a:extLst>
            </p:cNvPr>
            <p:cNvSpPr/>
            <p:nvPr/>
          </p:nvSpPr>
          <p:spPr>
            <a:xfrm>
              <a:off x="1981186" y="3775253"/>
              <a:ext cx="474299" cy="548451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D9687FD1-5C7F-4F8F-BB1C-C7B220D42C37}"/>
                </a:ext>
              </a:extLst>
            </p:cNvPr>
            <p:cNvSpPr/>
            <p:nvPr/>
          </p:nvSpPr>
          <p:spPr>
            <a:xfrm>
              <a:off x="2328317" y="4066199"/>
              <a:ext cx="1170082" cy="1265418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63" h="2363788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4">
              <a:extLst>
                <a:ext uri="{FF2B5EF4-FFF2-40B4-BE49-F238E27FC236}">
                  <a16:creationId xmlns:a16="http://schemas.microsoft.com/office/drawing/2014/main" id="{D5595FE2-FEEB-4FE2-A132-DC1F335A5EC3}"/>
                </a:ext>
              </a:extLst>
            </p:cNvPr>
            <p:cNvSpPr/>
            <p:nvPr/>
          </p:nvSpPr>
          <p:spPr>
            <a:xfrm>
              <a:off x="2154870" y="4289708"/>
              <a:ext cx="765371" cy="1210947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04C87597-3452-423B-9FB1-A3120387736D}"/>
                </a:ext>
              </a:extLst>
            </p:cNvPr>
            <p:cNvSpPr/>
            <p:nvPr/>
          </p:nvSpPr>
          <p:spPr>
            <a:xfrm>
              <a:off x="2321062" y="4255714"/>
              <a:ext cx="952497" cy="1075903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23EC84D-11CC-4827-98D7-32125BF45D6B}"/>
                </a:ext>
              </a:extLst>
            </p:cNvPr>
            <p:cNvSpPr/>
            <p:nvPr/>
          </p:nvSpPr>
          <p:spPr>
            <a:xfrm>
              <a:off x="2821184" y="5207539"/>
              <a:ext cx="459717" cy="302479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BD0DD768-D61E-40E7-AE99-E6DBBA6AF9E0}"/>
                </a:ext>
              </a:extLst>
            </p:cNvPr>
            <p:cNvSpPr/>
            <p:nvPr/>
          </p:nvSpPr>
          <p:spPr>
            <a:xfrm>
              <a:off x="2139707" y="3657497"/>
              <a:ext cx="546736" cy="632213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2F9662A-83AE-488A-BD3A-3CE11F55D7B8}"/>
              </a:ext>
            </a:extLst>
          </p:cNvPr>
          <p:cNvGrpSpPr/>
          <p:nvPr/>
        </p:nvGrpSpPr>
        <p:grpSpPr>
          <a:xfrm>
            <a:off x="10238482" y="1187704"/>
            <a:ext cx="464261" cy="740082"/>
            <a:chOff x="3253160" y="3130845"/>
            <a:chExt cx="329085" cy="524597"/>
          </a:xfrm>
        </p:grpSpPr>
        <p:sp>
          <p:nvSpPr>
            <p:cNvPr id="79" name="Rounded Rectangle 56">
              <a:extLst>
                <a:ext uri="{FF2B5EF4-FFF2-40B4-BE49-F238E27FC236}">
                  <a16:creationId xmlns:a16="http://schemas.microsoft.com/office/drawing/2014/main" id="{40C55364-11AB-410C-BD33-32B95D83BA85}"/>
                </a:ext>
              </a:extLst>
            </p:cNvPr>
            <p:cNvSpPr/>
            <p:nvPr/>
          </p:nvSpPr>
          <p:spPr>
            <a:xfrm rot="2964982">
              <a:off x="3174213" y="3209792"/>
              <a:ext cx="486979" cy="3290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ectangle 57">
              <a:extLst>
                <a:ext uri="{FF2B5EF4-FFF2-40B4-BE49-F238E27FC236}">
                  <a16:creationId xmlns:a16="http://schemas.microsoft.com/office/drawing/2014/main" id="{825CE538-A3F8-4A89-8714-C908AA99ABD2}"/>
                </a:ext>
              </a:extLst>
            </p:cNvPr>
            <p:cNvSpPr/>
            <p:nvPr/>
          </p:nvSpPr>
          <p:spPr>
            <a:xfrm rot="2964982">
              <a:off x="3130251" y="3371821"/>
              <a:ext cx="486925" cy="80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3" name="Freeform: Shape 274">
            <a:extLst>
              <a:ext uri="{FF2B5EF4-FFF2-40B4-BE49-F238E27FC236}">
                <a16:creationId xmlns:a16="http://schemas.microsoft.com/office/drawing/2014/main" id="{B7454A1F-4B0C-4CCF-B4B3-29F13258186B}"/>
              </a:ext>
            </a:extLst>
          </p:cNvPr>
          <p:cNvSpPr/>
          <p:nvPr/>
        </p:nvSpPr>
        <p:spPr>
          <a:xfrm rot="18548999">
            <a:off x="9367651" y="1052472"/>
            <a:ext cx="547003" cy="484686"/>
          </a:xfrm>
          <a:custGeom>
            <a:avLst/>
            <a:gdLst>
              <a:gd name="connsiteX0" fmla="*/ 1215083 w 1243003"/>
              <a:gd name="connsiteY0" fmla="*/ 913638 h 1101395"/>
              <a:gd name="connsiteX1" fmla="*/ 1087828 w 1243003"/>
              <a:gd name="connsiteY1" fmla="*/ 835724 h 1101395"/>
              <a:gd name="connsiteX2" fmla="*/ 1062683 w 1243003"/>
              <a:gd name="connsiteY2" fmla="*/ 816198 h 1101395"/>
              <a:gd name="connsiteX3" fmla="*/ 848751 w 1243003"/>
              <a:gd name="connsiteY3" fmla="*/ 761905 h 1101395"/>
              <a:gd name="connsiteX4" fmla="*/ 680921 w 1243003"/>
              <a:gd name="connsiteY4" fmla="*/ 717042 h 1101395"/>
              <a:gd name="connsiteX5" fmla="*/ 354785 w 1243003"/>
              <a:gd name="connsiteY5" fmla="*/ 274606 h 1101395"/>
              <a:gd name="connsiteX6" fmla="*/ 192860 w 1243003"/>
              <a:gd name="connsiteY6" fmla="*/ 18574 h 1101395"/>
              <a:gd name="connsiteX7" fmla="*/ 144473 w 1243003"/>
              <a:gd name="connsiteY7" fmla="*/ 13431 h 1101395"/>
              <a:gd name="connsiteX8" fmla="*/ 35983 w 1243003"/>
              <a:gd name="connsiteY8" fmla="*/ 161925 h 1101395"/>
              <a:gd name="connsiteX9" fmla="*/ 28744 w 1243003"/>
              <a:gd name="connsiteY9" fmla="*/ 401670 h 1101395"/>
              <a:gd name="connsiteX10" fmla="*/ 81417 w 1243003"/>
              <a:gd name="connsiteY10" fmla="*/ 597694 h 1101395"/>
              <a:gd name="connsiteX11" fmla="*/ 99419 w 1243003"/>
              <a:gd name="connsiteY11" fmla="*/ 1046512 h 1101395"/>
              <a:gd name="connsiteX12" fmla="*/ 104182 w 1243003"/>
              <a:gd name="connsiteY12" fmla="*/ 1084993 h 1101395"/>
              <a:gd name="connsiteX13" fmla="*/ 142377 w 1243003"/>
              <a:gd name="connsiteY13" fmla="*/ 1071277 h 1101395"/>
              <a:gd name="connsiteX14" fmla="*/ 154188 w 1243003"/>
              <a:gd name="connsiteY14" fmla="*/ 571024 h 1101395"/>
              <a:gd name="connsiteX15" fmla="*/ 256010 w 1243003"/>
              <a:gd name="connsiteY15" fmla="*/ 537020 h 1101395"/>
              <a:gd name="connsiteX16" fmla="*/ 305636 w 1243003"/>
              <a:gd name="connsiteY16" fmla="*/ 579882 h 1101395"/>
              <a:gd name="connsiteX17" fmla="*/ 529378 w 1243003"/>
              <a:gd name="connsiteY17" fmla="*/ 947166 h 1101395"/>
              <a:gd name="connsiteX18" fmla="*/ 661966 w 1243003"/>
              <a:gd name="connsiteY18" fmla="*/ 1081088 h 1101395"/>
              <a:gd name="connsiteX19" fmla="*/ 880374 w 1243003"/>
              <a:gd name="connsiteY19" fmla="*/ 1095185 h 1101395"/>
              <a:gd name="connsiteX20" fmla="*/ 1150408 w 1243003"/>
              <a:gd name="connsiteY20" fmla="*/ 1036892 h 1101395"/>
              <a:gd name="connsiteX21" fmla="*/ 1237657 w 1243003"/>
              <a:gd name="connsiteY21" fmla="*/ 961549 h 1101395"/>
              <a:gd name="connsiteX22" fmla="*/ 1215083 w 1243003"/>
              <a:gd name="connsiteY22" fmla="*/ 913638 h 1101395"/>
              <a:gd name="connsiteX23" fmla="*/ 110659 w 1243003"/>
              <a:gd name="connsiteY23" fmla="*/ 1072706 h 1101395"/>
              <a:gd name="connsiteX24" fmla="*/ 114278 w 1243003"/>
              <a:gd name="connsiteY24" fmla="*/ 1073849 h 1101395"/>
              <a:gd name="connsiteX25" fmla="*/ 110659 w 1243003"/>
              <a:gd name="connsiteY25" fmla="*/ 1077468 h 1101395"/>
              <a:gd name="connsiteX26" fmla="*/ 110659 w 1243003"/>
              <a:gd name="connsiteY26" fmla="*/ 1072706 h 110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3003" h="1101395">
                <a:moveTo>
                  <a:pt x="1215083" y="913638"/>
                </a:moveTo>
                <a:cubicBezTo>
                  <a:pt x="1142788" y="930402"/>
                  <a:pt x="1115546" y="886111"/>
                  <a:pt x="1087828" y="835724"/>
                </a:cubicBezTo>
                <a:cubicBezTo>
                  <a:pt x="1082971" y="826866"/>
                  <a:pt x="1075065" y="817341"/>
                  <a:pt x="1062683" y="816198"/>
                </a:cubicBezTo>
                <a:cubicBezTo>
                  <a:pt x="995627" y="781146"/>
                  <a:pt x="925808" y="751904"/>
                  <a:pt x="848751" y="761905"/>
                </a:cubicBezTo>
                <a:cubicBezTo>
                  <a:pt x="784933" y="770097"/>
                  <a:pt x="730355" y="756476"/>
                  <a:pt x="680921" y="717042"/>
                </a:cubicBezTo>
                <a:cubicBezTo>
                  <a:pt x="557286" y="580549"/>
                  <a:pt x="471371" y="416243"/>
                  <a:pt x="354785" y="274606"/>
                </a:cubicBezTo>
                <a:cubicBezTo>
                  <a:pt x="300587" y="189357"/>
                  <a:pt x="245533" y="104680"/>
                  <a:pt x="192860" y="18574"/>
                </a:cubicBezTo>
                <a:cubicBezTo>
                  <a:pt x="176572" y="-8096"/>
                  <a:pt x="162570" y="-2571"/>
                  <a:pt x="144473" y="13431"/>
                </a:cubicBezTo>
                <a:cubicBezTo>
                  <a:pt x="97514" y="55055"/>
                  <a:pt x="65606" y="107347"/>
                  <a:pt x="35983" y="161925"/>
                </a:cubicBezTo>
                <a:cubicBezTo>
                  <a:pt x="-7070" y="241173"/>
                  <a:pt x="-13928" y="319374"/>
                  <a:pt x="28744" y="401670"/>
                </a:cubicBezTo>
                <a:cubicBezTo>
                  <a:pt x="60367" y="462630"/>
                  <a:pt x="69035" y="530733"/>
                  <a:pt x="81417" y="597694"/>
                </a:cubicBezTo>
                <a:cubicBezTo>
                  <a:pt x="93609" y="663702"/>
                  <a:pt x="97705" y="963168"/>
                  <a:pt x="99419" y="1046512"/>
                </a:cubicBezTo>
                <a:cubicBezTo>
                  <a:pt x="99705" y="1058228"/>
                  <a:pt x="94942" y="1075468"/>
                  <a:pt x="104182" y="1084993"/>
                </a:cubicBezTo>
                <a:cubicBezTo>
                  <a:pt x="117136" y="1098328"/>
                  <a:pt x="140663" y="1089470"/>
                  <a:pt x="142377" y="1071277"/>
                </a:cubicBezTo>
                <a:cubicBezTo>
                  <a:pt x="143330" y="1060990"/>
                  <a:pt x="147044" y="594551"/>
                  <a:pt x="154188" y="571024"/>
                </a:cubicBezTo>
                <a:cubicBezTo>
                  <a:pt x="172000" y="512255"/>
                  <a:pt x="206290" y="501206"/>
                  <a:pt x="256010" y="537020"/>
                </a:cubicBezTo>
                <a:cubicBezTo>
                  <a:pt x="273632" y="549783"/>
                  <a:pt x="289157" y="565500"/>
                  <a:pt x="305636" y="579882"/>
                </a:cubicBezTo>
                <a:cubicBezTo>
                  <a:pt x="397838" y="691611"/>
                  <a:pt x="472609" y="813531"/>
                  <a:pt x="529378" y="947166"/>
                </a:cubicBezTo>
                <a:cubicBezTo>
                  <a:pt x="555191" y="1007936"/>
                  <a:pt x="595958" y="1054608"/>
                  <a:pt x="661966" y="1081088"/>
                </a:cubicBezTo>
                <a:cubicBezTo>
                  <a:pt x="720640" y="1104710"/>
                  <a:pt x="826558" y="1105281"/>
                  <a:pt x="880374" y="1095185"/>
                </a:cubicBezTo>
                <a:cubicBezTo>
                  <a:pt x="972576" y="1085850"/>
                  <a:pt x="1065826" y="1081374"/>
                  <a:pt x="1150408" y="1036892"/>
                </a:cubicBezTo>
                <a:cubicBezTo>
                  <a:pt x="1188603" y="1022319"/>
                  <a:pt x="1219179" y="998792"/>
                  <a:pt x="1237657" y="961549"/>
                </a:cubicBezTo>
                <a:cubicBezTo>
                  <a:pt x="1250516" y="935641"/>
                  <a:pt x="1239085" y="908114"/>
                  <a:pt x="1215083" y="913638"/>
                </a:cubicBezTo>
                <a:close/>
                <a:moveTo>
                  <a:pt x="110659" y="1072706"/>
                </a:moveTo>
                <a:cubicBezTo>
                  <a:pt x="111707" y="1073182"/>
                  <a:pt x="112849" y="1073563"/>
                  <a:pt x="114278" y="1073849"/>
                </a:cubicBezTo>
                <a:cubicBezTo>
                  <a:pt x="113135" y="1074992"/>
                  <a:pt x="111992" y="1076230"/>
                  <a:pt x="110659" y="1077468"/>
                </a:cubicBezTo>
                <a:cubicBezTo>
                  <a:pt x="110659" y="1075849"/>
                  <a:pt x="110659" y="1074325"/>
                  <a:pt x="110659" y="107270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CD7BE5E7-EF53-4186-AABC-100D3496F03B}"/>
              </a:ext>
            </a:extLst>
          </p:cNvPr>
          <p:cNvGrpSpPr/>
          <p:nvPr/>
        </p:nvGrpSpPr>
        <p:grpSpPr>
          <a:xfrm rot="2887317">
            <a:off x="9830688" y="334538"/>
            <a:ext cx="638115" cy="708402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E9B4FA45-47C4-445C-AB2C-EDAACED8E7A4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5B9F711-81A0-4CA9-9464-DD4DFB2BA82C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2FC779F-14CF-4087-B822-303693C97C66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08BEE44-01B7-490A-88F2-2FED19FE8D7E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87757F6-0357-40BA-8677-085E30EA1281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091E9572-64B9-459E-BADA-B1F3281C32B1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07DEF0A7-2CF4-4CC7-BF65-BD6D2C317F8C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6C2B8F5-11D2-4798-A0C6-4F145965DA60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F1053E1B-3244-4CF7-9869-B5A8768BD0B4}"/>
              </a:ext>
            </a:extLst>
          </p:cNvPr>
          <p:cNvSpPr txBox="1"/>
          <p:nvPr/>
        </p:nvSpPr>
        <p:spPr>
          <a:xfrm>
            <a:off x="501480" y="192380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DEC713-9C3F-49BE-A871-9AB1B365478F}"/>
              </a:ext>
            </a:extLst>
          </p:cNvPr>
          <p:cNvSpPr txBox="1"/>
          <p:nvPr/>
        </p:nvSpPr>
        <p:spPr>
          <a:xfrm>
            <a:off x="3159556" y="1789531"/>
            <a:ext cx="4716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00C571B9-B48D-4670-BF3E-8E62ED29D705}"/>
              </a:ext>
            </a:extLst>
          </p:cNvPr>
          <p:cNvGrpSpPr/>
          <p:nvPr/>
        </p:nvGrpSpPr>
        <p:grpSpPr>
          <a:xfrm>
            <a:off x="4503510" y="4130680"/>
            <a:ext cx="3732743" cy="2160484"/>
            <a:chOff x="4495616" y="4265971"/>
            <a:chExt cx="3732743" cy="216048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8DBC723-FADF-45EB-9C8F-AE8D9564C8A7}"/>
                </a:ext>
              </a:extLst>
            </p:cNvPr>
            <p:cNvSpPr txBox="1"/>
            <p:nvPr/>
          </p:nvSpPr>
          <p:spPr>
            <a:xfrm>
              <a:off x="4495616" y="5471983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91A0B3D-BB46-4CE8-9742-7E0D4577FB73}"/>
                </a:ext>
              </a:extLst>
            </p:cNvPr>
            <p:cNvSpPr txBox="1"/>
            <p:nvPr/>
          </p:nvSpPr>
          <p:spPr>
            <a:xfrm>
              <a:off x="4495616" y="4265971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72B0851-F8AB-408D-A3A2-CB51BA2B72C0}"/>
                </a:ext>
              </a:extLst>
            </p:cNvPr>
            <p:cNvSpPr txBox="1"/>
            <p:nvPr/>
          </p:nvSpPr>
          <p:spPr>
            <a:xfrm>
              <a:off x="5301918" y="4577008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598F3B1-76C6-4645-8B73-9901E971AFB9}"/>
                </a:ext>
              </a:extLst>
            </p:cNvPr>
            <p:cNvSpPr txBox="1"/>
            <p:nvPr/>
          </p:nvSpPr>
          <p:spPr>
            <a:xfrm>
              <a:off x="5301918" y="57801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12B578B5-E76F-431A-A960-BF266DE0AD0F}"/>
              </a:ext>
            </a:extLst>
          </p:cNvPr>
          <p:cNvGrpSpPr/>
          <p:nvPr/>
        </p:nvGrpSpPr>
        <p:grpSpPr>
          <a:xfrm>
            <a:off x="750911" y="4130680"/>
            <a:ext cx="3732743" cy="2160484"/>
            <a:chOff x="4495616" y="4265971"/>
            <a:chExt cx="3732743" cy="216048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19745FE-3A9D-407F-8E9C-635AEAF001EF}"/>
                </a:ext>
              </a:extLst>
            </p:cNvPr>
            <p:cNvSpPr txBox="1"/>
            <p:nvPr/>
          </p:nvSpPr>
          <p:spPr>
            <a:xfrm>
              <a:off x="4495616" y="5471983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3D06287-2F37-4B64-8C06-BEC50064FC6B}"/>
                </a:ext>
              </a:extLst>
            </p:cNvPr>
            <p:cNvSpPr txBox="1"/>
            <p:nvPr/>
          </p:nvSpPr>
          <p:spPr>
            <a:xfrm>
              <a:off x="4495616" y="4265971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C9D558B-A412-45AE-A8CD-5B9E23077489}"/>
                </a:ext>
              </a:extLst>
            </p:cNvPr>
            <p:cNvSpPr txBox="1"/>
            <p:nvPr/>
          </p:nvSpPr>
          <p:spPr>
            <a:xfrm>
              <a:off x="5301918" y="4577008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89C40EB-93D4-4C07-8E7B-457394A7B694}"/>
                </a:ext>
              </a:extLst>
            </p:cNvPr>
            <p:cNvSpPr txBox="1"/>
            <p:nvPr/>
          </p:nvSpPr>
          <p:spPr>
            <a:xfrm>
              <a:off x="5301918" y="57801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365FD0-D32F-4890-96C7-682CCC16EBF1}"/>
              </a:ext>
            </a:extLst>
          </p:cNvPr>
          <p:cNvSpPr txBox="1"/>
          <p:nvPr/>
        </p:nvSpPr>
        <p:spPr>
          <a:xfrm>
            <a:off x="404501" y="6260777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C0AB7B-C161-4A05-A47B-6CCD6A3FC6B8}"/>
              </a:ext>
            </a:extLst>
          </p:cNvPr>
          <p:cNvSpPr txBox="1"/>
          <p:nvPr/>
        </p:nvSpPr>
        <p:spPr>
          <a:xfrm>
            <a:off x="404501" y="125382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</a:rPr>
              <a:t>Orange Portfolio Designed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06FDB0-5627-42EC-9C4E-0DB3F4C8E0CC}"/>
              </a:ext>
            </a:extLst>
          </p:cNvPr>
          <p:cNvSpPr txBox="1"/>
          <p:nvPr/>
        </p:nvSpPr>
        <p:spPr>
          <a:xfrm>
            <a:off x="618656" y="819449"/>
            <a:ext cx="109948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E4DA8-CCD5-455D-A6E4-B46036E01006}"/>
              </a:ext>
            </a:extLst>
          </p:cNvPr>
          <p:cNvSpPr txBox="1"/>
          <p:nvPr/>
        </p:nvSpPr>
        <p:spPr>
          <a:xfrm>
            <a:off x="618655" y="1433552"/>
            <a:ext cx="1099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F728B04D-B1BF-4B14-B45B-FD067B976BF5}"/>
              </a:ext>
            </a:extLst>
          </p:cNvPr>
          <p:cNvGrpSpPr/>
          <p:nvPr/>
        </p:nvGrpSpPr>
        <p:grpSpPr>
          <a:xfrm>
            <a:off x="114301" y="977332"/>
            <a:ext cx="4353684" cy="5965922"/>
            <a:chOff x="3261442" y="5094961"/>
            <a:chExt cx="1189015" cy="1629326"/>
          </a:xfrm>
        </p:grpSpPr>
        <p:sp>
          <p:nvSpPr>
            <p:cNvPr id="4" name="Rounded Rectangle 39">
              <a:extLst>
                <a:ext uri="{FF2B5EF4-FFF2-40B4-BE49-F238E27FC236}">
                  <a16:creationId xmlns:a16="http://schemas.microsoft.com/office/drawing/2014/main" id="{9D77C250-492D-4EC7-A144-DC5CAFFCC61C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81">
              <a:extLst>
                <a:ext uri="{FF2B5EF4-FFF2-40B4-BE49-F238E27FC236}">
                  <a16:creationId xmlns:a16="http://schemas.microsoft.com/office/drawing/2014/main" id="{480AAB57-520A-420A-B077-B2382D7116A4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6" name="Group 64">
                <a:extLst>
                  <a:ext uri="{FF2B5EF4-FFF2-40B4-BE49-F238E27FC236}">
                    <a16:creationId xmlns:a16="http://schemas.microsoft.com/office/drawing/2014/main" id="{DC4451A1-8F43-4BC7-B305-0F01886CB6B0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8" name="Freeform: Shape 68">
                  <a:extLst>
                    <a:ext uri="{FF2B5EF4-FFF2-40B4-BE49-F238E27FC236}">
                      <a16:creationId xmlns:a16="http://schemas.microsoft.com/office/drawing/2014/main" id="{69E332E9-097A-496C-9AA7-3AB267829859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69">
                  <a:extLst>
                    <a:ext uri="{FF2B5EF4-FFF2-40B4-BE49-F238E27FC236}">
                      <a16:creationId xmlns:a16="http://schemas.microsoft.com/office/drawing/2014/main" id="{B3549DCD-EAE5-4273-8586-3CE179D56DBA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70">
                  <a:extLst>
                    <a:ext uri="{FF2B5EF4-FFF2-40B4-BE49-F238E27FC236}">
                      <a16:creationId xmlns:a16="http://schemas.microsoft.com/office/drawing/2014/main" id="{1931F859-9029-4E4C-954D-D8746B66926B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71">
                  <a:extLst>
                    <a:ext uri="{FF2B5EF4-FFF2-40B4-BE49-F238E27FC236}">
                      <a16:creationId xmlns:a16="http://schemas.microsoft.com/office/drawing/2014/main" id="{9A75BB91-7BF4-4C96-A7B3-F3B4712E2F89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72">
                  <a:extLst>
                    <a:ext uri="{FF2B5EF4-FFF2-40B4-BE49-F238E27FC236}">
                      <a16:creationId xmlns:a16="http://schemas.microsoft.com/office/drawing/2014/main" id="{6CCDFEBD-883B-4781-AE9C-031EB57F762B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73">
                  <a:extLst>
                    <a:ext uri="{FF2B5EF4-FFF2-40B4-BE49-F238E27FC236}">
                      <a16:creationId xmlns:a16="http://schemas.microsoft.com/office/drawing/2014/main" id="{37E8A194-ED43-4505-ADEF-5D24BCDE0967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" name="Group 74">
                  <a:extLst>
                    <a:ext uri="{FF2B5EF4-FFF2-40B4-BE49-F238E27FC236}">
                      <a16:creationId xmlns:a16="http://schemas.microsoft.com/office/drawing/2014/main" id="{B05A51B0-CE07-42AF-B13E-8F542B36A9B6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8" name="Oval 78">
                    <a:extLst>
                      <a:ext uri="{FF2B5EF4-FFF2-40B4-BE49-F238E27FC236}">
                        <a16:creationId xmlns:a16="http://schemas.microsoft.com/office/drawing/2014/main" id="{3E1155FF-3E2A-4A7A-88BC-97EC35E2DFF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79">
                    <a:extLst>
                      <a:ext uri="{FF2B5EF4-FFF2-40B4-BE49-F238E27FC236}">
                        <a16:creationId xmlns:a16="http://schemas.microsoft.com/office/drawing/2014/main" id="{E00D0B4E-069D-460E-8F50-D0B27B95BE42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Freeform: Shape 75">
                  <a:extLst>
                    <a:ext uri="{FF2B5EF4-FFF2-40B4-BE49-F238E27FC236}">
                      <a16:creationId xmlns:a16="http://schemas.microsoft.com/office/drawing/2014/main" id="{01AE6CE5-69E8-4C7D-8157-28A6B071052C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: Rounded Corners 76">
                  <a:extLst>
                    <a:ext uri="{FF2B5EF4-FFF2-40B4-BE49-F238E27FC236}">
                      <a16:creationId xmlns:a16="http://schemas.microsoft.com/office/drawing/2014/main" id="{8FA7AB95-5592-4F18-B5FE-1FA77629824B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77">
                  <a:extLst>
                    <a:ext uri="{FF2B5EF4-FFF2-40B4-BE49-F238E27FC236}">
                      <a16:creationId xmlns:a16="http://schemas.microsoft.com/office/drawing/2014/main" id="{3BD5586B-DF94-4CE9-BAC1-1C87A2C1C497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Freeform: Shape 80">
                <a:extLst>
                  <a:ext uri="{FF2B5EF4-FFF2-40B4-BE49-F238E27FC236}">
                    <a16:creationId xmlns:a16="http://schemas.microsoft.com/office/drawing/2014/main" id="{C575260C-051D-49B6-B452-2C334A1ECDF8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" name="Group 94">
            <a:extLst>
              <a:ext uri="{FF2B5EF4-FFF2-40B4-BE49-F238E27FC236}">
                <a16:creationId xmlns:a16="http://schemas.microsoft.com/office/drawing/2014/main" id="{20FEAC13-1D13-4B1A-B140-96281CD98811}"/>
              </a:ext>
            </a:extLst>
          </p:cNvPr>
          <p:cNvGrpSpPr/>
          <p:nvPr/>
        </p:nvGrpSpPr>
        <p:grpSpPr>
          <a:xfrm>
            <a:off x="618525" y="1024372"/>
            <a:ext cx="2832651" cy="1235626"/>
            <a:chOff x="618525" y="1024372"/>
            <a:chExt cx="2832651" cy="1235626"/>
          </a:xfrm>
        </p:grpSpPr>
        <p:sp>
          <p:nvSpPr>
            <p:cNvPr id="32" name="Freeform: Shape 93">
              <a:extLst>
                <a:ext uri="{FF2B5EF4-FFF2-40B4-BE49-F238E27FC236}">
                  <a16:creationId xmlns:a16="http://schemas.microsoft.com/office/drawing/2014/main" id="{3AB8BD9F-013D-47D8-94EA-89B61F4C1B94}"/>
                </a:ext>
              </a:extLst>
            </p:cNvPr>
            <p:cNvSpPr/>
            <p:nvPr/>
          </p:nvSpPr>
          <p:spPr>
            <a:xfrm rot="20705322">
              <a:off x="700635" y="1142977"/>
              <a:ext cx="2719919" cy="1117021"/>
            </a:xfrm>
            <a:custGeom>
              <a:avLst/>
              <a:gdLst>
                <a:gd name="connsiteX0" fmla="*/ 531539 w 2833662"/>
                <a:gd name="connsiteY0" fmla="*/ 155632 h 1163733"/>
                <a:gd name="connsiteX1" fmla="*/ 502008 w 2833662"/>
                <a:gd name="connsiteY1" fmla="*/ 349878 h 1163733"/>
                <a:gd name="connsiteX2" fmla="*/ 503690 w 2833662"/>
                <a:gd name="connsiteY2" fmla="*/ 339341 h 1163733"/>
                <a:gd name="connsiteX3" fmla="*/ 529694 w 2833662"/>
                <a:gd name="connsiteY3" fmla="*/ 169349 h 1163733"/>
                <a:gd name="connsiteX4" fmla="*/ 717345 w 2833662"/>
                <a:gd name="connsiteY4" fmla="*/ 119524 h 1163733"/>
                <a:gd name="connsiteX5" fmla="*/ 551397 w 2833662"/>
                <a:gd name="connsiteY5" fmla="*/ 119524 h 1163733"/>
                <a:gd name="connsiteX6" fmla="*/ 543741 w 2833662"/>
                <a:gd name="connsiteY6" fmla="*/ 121683 h 1163733"/>
                <a:gd name="connsiteX7" fmla="*/ 551397 w 2833662"/>
                <a:gd name="connsiteY7" fmla="*/ 119837 h 1163733"/>
                <a:gd name="connsiteX8" fmla="*/ 711203 w 2833662"/>
                <a:gd name="connsiteY8" fmla="*/ 119562 h 1163733"/>
                <a:gd name="connsiteX9" fmla="*/ 886952 w 2833662"/>
                <a:gd name="connsiteY9" fmla="*/ 122932 h 1163733"/>
                <a:gd name="connsiteX10" fmla="*/ 885036 w 2833662"/>
                <a:gd name="connsiteY10" fmla="*/ 122422 h 1163733"/>
                <a:gd name="connsiteX11" fmla="*/ 889165 w 2833662"/>
                <a:gd name="connsiteY11" fmla="*/ 135756 h 1163733"/>
                <a:gd name="connsiteX12" fmla="*/ 889185 w 2833662"/>
                <a:gd name="connsiteY12" fmla="*/ 135505 h 1163733"/>
                <a:gd name="connsiteX13" fmla="*/ 886952 w 2833662"/>
                <a:gd name="connsiteY13" fmla="*/ 122932 h 1163733"/>
                <a:gd name="connsiteX14" fmla="*/ 1929084 w 2833662"/>
                <a:gd name="connsiteY14" fmla="*/ 123097 h 1163733"/>
                <a:gd name="connsiteX15" fmla="*/ 1926792 w 2833662"/>
                <a:gd name="connsiteY15" fmla="*/ 123950 h 1163733"/>
                <a:gd name="connsiteX16" fmla="*/ 1926382 w 2833662"/>
                <a:gd name="connsiteY16" fmla="*/ 130830 h 1163733"/>
                <a:gd name="connsiteX17" fmla="*/ 2279033 w 2833662"/>
                <a:gd name="connsiteY17" fmla="*/ 121913 h 1163733"/>
                <a:gd name="connsiteX18" fmla="*/ 2268536 w 2833662"/>
                <a:gd name="connsiteY18" fmla="*/ 119524 h 1163733"/>
                <a:gd name="connsiteX19" fmla="*/ 2068663 w 2833662"/>
                <a:gd name="connsiteY19" fmla="*/ 119334 h 1163733"/>
                <a:gd name="connsiteX20" fmla="*/ 2106848 w 2833662"/>
                <a:gd name="connsiteY20" fmla="*/ 119563 h 1163733"/>
                <a:gd name="connsiteX21" fmla="*/ 2269788 w 2833662"/>
                <a:gd name="connsiteY21" fmla="*/ 119837 h 1163733"/>
                <a:gd name="connsiteX22" fmla="*/ 2279116 w 2833662"/>
                <a:gd name="connsiteY22" fmla="*/ 122087 h 1163733"/>
                <a:gd name="connsiteX23" fmla="*/ 2391901 w 2833662"/>
                <a:gd name="connsiteY23" fmla="*/ 3968 h 1163733"/>
                <a:gd name="connsiteX24" fmla="*/ 2431163 w 2833662"/>
                <a:gd name="connsiteY24" fmla="*/ 67509 h 1163733"/>
                <a:gd name="connsiteX25" fmla="*/ 2441503 w 2833662"/>
                <a:gd name="connsiteY25" fmla="*/ 112944 h 1163733"/>
                <a:gd name="connsiteX26" fmla="*/ 2827859 w 2833662"/>
                <a:gd name="connsiteY26" fmla="*/ 958979 h 1163733"/>
                <a:gd name="connsiteX27" fmla="*/ 2828799 w 2833662"/>
                <a:gd name="connsiteY27" fmla="*/ 992820 h 1163733"/>
                <a:gd name="connsiteX28" fmla="*/ 2655832 w 2833662"/>
                <a:gd name="connsiteY28" fmla="*/ 1126305 h 1163733"/>
                <a:gd name="connsiteX29" fmla="*/ 2459990 w 2833662"/>
                <a:gd name="connsiteY29" fmla="*/ 1080557 h 1163733"/>
                <a:gd name="connsiteX30" fmla="*/ 2450640 w 2833662"/>
                <a:gd name="connsiteY30" fmla="*/ 1064317 h 1163733"/>
                <a:gd name="connsiteX31" fmla="*/ 2451216 w 2833662"/>
                <a:gd name="connsiteY31" fmla="*/ 1071157 h 1163733"/>
                <a:gd name="connsiteX32" fmla="*/ 2378520 w 2833662"/>
                <a:gd name="connsiteY32" fmla="*/ 1108758 h 1163733"/>
                <a:gd name="connsiteX33" fmla="*/ 2236260 w 2833662"/>
                <a:gd name="connsiteY33" fmla="*/ 1157640 h 1163733"/>
                <a:gd name="connsiteX34" fmla="*/ 2063607 w 2833662"/>
                <a:gd name="connsiteY34" fmla="*/ 1116592 h 1163733"/>
                <a:gd name="connsiteX35" fmla="*/ 2016605 w 2833662"/>
                <a:gd name="connsiteY35" fmla="*/ 1078991 h 1163733"/>
                <a:gd name="connsiteX36" fmla="*/ 2016450 w 2833662"/>
                <a:gd name="connsiteY36" fmla="*/ 1077428 h 1163733"/>
                <a:gd name="connsiteX37" fmla="*/ 1999371 w 2833662"/>
                <a:gd name="connsiteY37" fmla="*/ 1097165 h 1163733"/>
                <a:gd name="connsiteX38" fmla="*/ 1883433 w 2833662"/>
                <a:gd name="connsiteY38" fmla="*/ 1152626 h 1163733"/>
                <a:gd name="connsiteX39" fmla="*/ 1702318 w 2833662"/>
                <a:gd name="connsiteY39" fmla="*/ 1112205 h 1163733"/>
                <a:gd name="connsiteX40" fmla="*/ 1669731 w 2833662"/>
                <a:gd name="connsiteY40" fmla="*/ 1087764 h 1163733"/>
                <a:gd name="connsiteX41" fmla="*/ 1659247 w 2833662"/>
                <a:gd name="connsiteY41" fmla="*/ 1075136 h 1163733"/>
                <a:gd name="connsiteX42" fmla="*/ 1618029 w 2833662"/>
                <a:gd name="connsiteY42" fmla="*/ 1100612 h 1163733"/>
                <a:gd name="connsiteX43" fmla="*/ 1405893 w 2833662"/>
                <a:gd name="connsiteY43" fmla="*/ 1160774 h 1163733"/>
                <a:gd name="connsiteX44" fmla="*/ 1263633 w 2833662"/>
                <a:gd name="connsiteY44" fmla="*/ 1111892 h 1163733"/>
                <a:gd name="connsiteX45" fmla="*/ 1198487 w 2833662"/>
                <a:gd name="connsiteY45" fmla="*/ 1074494 h 1163733"/>
                <a:gd name="connsiteX46" fmla="*/ 1194070 w 2833662"/>
                <a:gd name="connsiteY46" fmla="*/ 1082751 h 1163733"/>
                <a:gd name="connsiteX47" fmla="*/ 1073432 w 2833662"/>
                <a:gd name="connsiteY47" fmla="*/ 1153253 h 1163733"/>
                <a:gd name="connsiteX48" fmla="*/ 870697 w 2833662"/>
                <a:gd name="connsiteY48" fmla="*/ 1122232 h 1163733"/>
                <a:gd name="connsiteX49" fmla="*/ 824635 w 2833662"/>
                <a:gd name="connsiteY49" fmla="*/ 1089957 h 1163733"/>
                <a:gd name="connsiteX50" fmla="*/ 817193 w 2833662"/>
                <a:gd name="connsiteY50" fmla="*/ 1082946 h 1163733"/>
                <a:gd name="connsiteX51" fmla="*/ 817147 w 2833662"/>
                <a:gd name="connsiteY51" fmla="*/ 1081703 h 1163733"/>
                <a:gd name="connsiteX52" fmla="*/ 817114 w 2833662"/>
                <a:gd name="connsiteY52" fmla="*/ 1082123 h 1163733"/>
                <a:gd name="connsiteX53" fmla="*/ 770113 w 2833662"/>
                <a:gd name="connsiteY53" fmla="*/ 1119724 h 1163733"/>
                <a:gd name="connsiteX54" fmla="*/ 597459 w 2833662"/>
                <a:gd name="connsiteY54" fmla="*/ 1160772 h 1163733"/>
                <a:gd name="connsiteX55" fmla="*/ 455200 w 2833662"/>
                <a:gd name="connsiteY55" fmla="*/ 1111890 h 1163733"/>
                <a:gd name="connsiteX56" fmla="*/ 388770 w 2833662"/>
                <a:gd name="connsiteY56" fmla="*/ 1074289 h 1163733"/>
                <a:gd name="connsiteX57" fmla="*/ 389103 w 2833662"/>
                <a:gd name="connsiteY57" fmla="*/ 1069174 h 1163733"/>
                <a:gd name="connsiteX58" fmla="*/ 382817 w 2833662"/>
                <a:gd name="connsiteY58" fmla="*/ 1080557 h 1163733"/>
                <a:gd name="connsiteX59" fmla="*/ 83885 w 2833662"/>
                <a:gd name="connsiteY59" fmla="*/ 1079617 h 1163733"/>
                <a:gd name="connsiteX60" fmla="*/ 10875 w 2833662"/>
                <a:gd name="connsiteY60" fmla="*/ 1004728 h 1163733"/>
                <a:gd name="connsiteX61" fmla="*/ 5234 w 2833662"/>
                <a:gd name="connsiteY61" fmla="*/ 956159 h 1163733"/>
                <a:gd name="connsiteX62" fmla="*/ 392217 w 2833662"/>
                <a:gd name="connsiteY62" fmla="*/ 108557 h 1163733"/>
                <a:gd name="connsiteX63" fmla="*/ 398484 w 2833662"/>
                <a:gd name="connsiteY63" fmla="*/ 67509 h 1163733"/>
                <a:gd name="connsiteX64" fmla="*/ 457706 w 2833662"/>
                <a:gd name="connsiteY64" fmla="*/ 139 h 1163733"/>
                <a:gd name="connsiteX65" fmla="*/ 617513 w 2833662"/>
                <a:gd name="connsiteY65" fmla="*/ 139 h 1163733"/>
                <a:gd name="connsiteX66" fmla="*/ 2360972 w 2833662"/>
                <a:gd name="connsiteY66" fmla="*/ 139 h 1163733"/>
                <a:gd name="connsiteX67" fmla="*/ 2391901 w 2833662"/>
                <a:gd name="connsiteY67" fmla="*/ 3968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33662" h="1163733">
                  <a:moveTo>
                    <a:pt x="531539" y="155632"/>
                  </a:moveTo>
                  <a:lnTo>
                    <a:pt x="502008" y="349878"/>
                  </a:lnTo>
                  <a:lnTo>
                    <a:pt x="503690" y="339341"/>
                  </a:lnTo>
                  <a:cubicBezTo>
                    <a:pt x="514765" y="269260"/>
                    <a:pt x="523989" y="209471"/>
                    <a:pt x="529694" y="169349"/>
                  </a:cubicBezTo>
                  <a:close/>
                  <a:moveTo>
                    <a:pt x="717345" y="119524"/>
                  </a:moveTo>
                  <a:lnTo>
                    <a:pt x="551397" y="119524"/>
                  </a:lnTo>
                  <a:lnTo>
                    <a:pt x="543741" y="121683"/>
                  </a:lnTo>
                  <a:lnTo>
                    <a:pt x="551397" y="119837"/>
                  </a:lnTo>
                  <a:cubicBezTo>
                    <a:pt x="610933" y="119993"/>
                    <a:pt x="661068" y="119837"/>
                    <a:pt x="711203" y="119562"/>
                  </a:cubicBezTo>
                  <a:close/>
                  <a:moveTo>
                    <a:pt x="886952" y="122932"/>
                  </a:moveTo>
                  <a:lnTo>
                    <a:pt x="885036" y="122422"/>
                  </a:lnTo>
                  <a:lnTo>
                    <a:pt x="889165" y="135756"/>
                  </a:lnTo>
                  <a:lnTo>
                    <a:pt x="889185" y="135505"/>
                  </a:lnTo>
                  <a:cubicBezTo>
                    <a:pt x="889811" y="129395"/>
                    <a:pt x="889263" y="125400"/>
                    <a:pt x="886952" y="122932"/>
                  </a:cubicBezTo>
                  <a:close/>
                  <a:moveTo>
                    <a:pt x="1929084" y="123097"/>
                  </a:moveTo>
                  <a:lnTo>
                    <a:pt x="1926792" y="123950"/>
                  </a:lnTo>
                  <a:lnTo>
                    <a:pt x="1926382" y="130830"/>
                  </a:lnTo>
                  <a:close/>
                  <a:moveTo>
                    <a:pt x="2279033" y="121913"/>
                  </a:moveTo>
                  <a:cubicBezTo>
                    <a:pt x="2276604" y="120073"/>
                    <a:pt x="2273236" y="119524"/>
                    <a:pt x="2268536" y="119524"/>
                  </a:cubicBezTo>
                  <a:lnTo>
                    <a:pt x="2068663" y="119334"/>
                  </a:lnTo>
                  <a:lnTo>
                    <a:pt x="2106848" y="119563"/>
                  </a:lnTo>
                  <a:cubicBezTo>
                    <a:pt x="2158550" y="119838"/>
                    <a:pt x="2210253" y="119994"/>
                    <a:pt x="2269788" y="119837"/>
                  </a:cubicBezTo>
                  <a:lnTo>
                    <a:pt x="2279116" y="122087"/>
                  </a:lnTo>
                  <a:close/>
                  <a:moveTo>
                    <a:pt x="2391901" y="3968"/>
                  </a:moveTo>
                  <a:cubicBezTo>
                    <a:pt x="2417943" y="11753"/>
                    <a:pt x="2429752" y="31787"/>
                    <a:pt x="2431163" y="67509"/>
                  </a:cubicBezTo>
                  <a:cubicBezTo>
                    <a:pt x="2431789" y="82863"/>
                    <a:pt x="2434922" y="98217"/>
                    <a:pt x="2441503" y="112944"/>
                  </a:cubicBezTo>
                  <a:cubicBezTo>
                    <a:pt x="2570288" y="394955"/>
                    <a:pt x="2699074" y="676967"/>
                    <a:pt x="2827859" y="958979"/>
                  </a:cubicBezTo>
                  <a:cubicBezTo>
                    <a:pt x="2833186" y="970573"/>
                    <a:pt x="2837259" y="980913"/>
                    <a:pt x="2828799" y="992820"/>
                  </a:cubicBezTo>
                  <a:cubicBezTo>
                    <a:pt x="2784617" y="1054863"/>
                    <a:pt x="2734168" y="1109072"/>
                    <a:pt x="2655832" y="1126305"/>
                  </a:cubicBezTo>
                  <a:cubicBezTo>
                    <a:pt x="2583449" y="1142286"/>
                    <a:pt x="2518272" y="1126306"/>
                    <a:pt x="2459990" y="1080557"/>
                  </a:cubicBezTo>
                  <a:lnTo>
                    <a:pt x="2450640" y="1064317"/>
                  </a:lnTo>
                  <a:lnTo>
                    <a:pt x="2451216" y="1071157"/>
                  </a:lnTo>
                  <a:cubicBezTo>
                    <a:pt x="2428655" y="1084004"/>
                    <a:pt x="2400767" y="1095285"/>
                    <a:pt x="2378520" y="1108758"/>
                  </a:cubicBezTo>
                  <a:cubicBezTo>
                    <a:pt x="2334651" y="1135706"/>
                    <a:pt x="2287336" y="1152314"/>
                    <a:pt x="2236260" y="1157640"/>
                  </a:cubicBezTo>
                  <a:cubicBezTo>
                    <a:pt x="2157297" y="1156074"/>
                    <a:pt x="2135049" y="1156387"/>
                    <a:pt x="2063607" y="1116592"/>
                  </a:cubicBezTo>
                  <a:cubicBezTo>
                    <a:pt x="2049193" y="1106565"/>
                    <a:pt x="2031645" y="1088391"/>
                    <a:pt x="2016605" y="1078991"/>
                  </a:cubicBezTo>
                  <a:lnTo>
                    <a:pt x="2016450" y="1077428"/>
                  </a:lnTo>
                  <a:lnTo>
                    <a:pt x="1999371" y="1097165"/>
                  </a:lnTo>
                  <a:cubicBezTo>
                    <a:pt x="1964276" y="1123799"/>
                    <a:pt x="1927301" y="1145733"/>
                    <a:pt x="1883433" y="1152626"/>
                  </a:cubicBezTo>
                  <a:cubicBezTo>
                    <a:pt x="1818256" y="1162654"/>
                    <a:pt x="1756841" y="1152000"/>
                    <a:pt x="1702318" y="1112205"/>
                  </a:cubicBezTo>
                  <a:cubicBezTo>
                    <a:pt x="1691351" y="1104371"/>
                    <a:pt x="1680698" y="1095911"/>
                    <a:pt x="1669731" y="1087764"/>
                  </a:cubicBezTo>
                  <a:lnTo>
                    <a:pt x="1659247" y="1075136"/>
                  </a:lnTo>
                  <a:lnTo>
                    <a:pt x="1618029" y="1100612"/>
                  </a:lnTo>
                  <a:cubicBezTo>
                    <a:pt x="1554106" y="1145107"/>
                    <a:pt x="1483603" y="1165788"/>
                    <a:pt x="1405893" y="1160774"/>
                  </a:cubicBezTo>
                  <a:cubicBezTo>
                    <a:pt x="1354817" y="1155447"/>
                    <a:pt x="1307502" y="1138840"/>
                    <a:pt x="1263633" y="1111892"/>
                  </a:cubicBezTo>
                  <a:lnTo>
                    <a:pt x="1198487" y="1074494"/>
                  </a:lnTo>
                  <a:lnTo>
                    <a:pt x="1194070" y="1082751"/>
                  </a:lnTo>
                  <a:cubicBezTo>
                    <a:pt x="1155842" y="1109385"/>
                    <a:pt x="1119808" y="1139779"/>
                    <a:pt x="1073432" y="1153253"/>
                  </a:cubicBezTo>
                  <a:cubicBezTo>
                    <a:pt x="1000736" y="1174248"/>
                    <a:pt x="933366" y="1163594"/>
                    <a:pt x="870697" y="1122232"/>
                  </a:cubicBezTo>
                  <a:cubicBezTo>
                    <a:pt x="855030" y="1111892"/>
                    <a:pt x="840303" y="1100298"/>
                    <a:pt x="824635" y="1089957"/>
                  </a:cubicBezTo>
                  <a:cubicBezTo>
                    <a:pt x="821658" y="1087921"/>
                    <a:pt x="818838" y="1085727"/>
                    <a:pt x="817193" y="1082946"/>
                  </a:cubicBezTo>
                  <a:lnTo>
                    <a:pt x="817147" y="1081703"/>
                  </a:lnTo>
                  <a:lnTo>
                    <a:pt x="817114" y="1082123"/>
                  </a:lnTo>
                  <a:cubicBezTo>
                    <a:pt x="802074" y="1091523"/>
                    <a:pt x="784526" y="1109697"/>
                    <a:pt x="770113" y="1119724"/>
                  </a:cubicBezTo>
                  <a:cubicBezTo>
                    <a:pt x="698983" y="1159519"/>
                    <a:pt x="676422" y="1159206"/>
                    <a:pt x="597459" y="1160772"/>
                  </a:cubicBezTo>
                  <a:cubicBezTo>
                    <a:pt x="546383" y="1155446"/>
                    <a:pt x="499068" y="1138838"/>
                    <a:pt x="455200" y="1111890"/>
                  </a:cubicBezTo>
                  <a:cubicBezTo>
                    <a:pt x="432952" y="1098417"/>
                    <a:pt x="411331" y="1087136"/>
                    <a:pt x="388770" y="1074289"/>
                  </a:cubicBezTo>
                  <a:lnTo>
                    <a:pt x="389103" y="1069174"/>
                  </a:lnTo>
                  <a:lnTo>
                    <a:pt x="382817" y="1080557"/>
                  </a:lnTo>
                  <a:cubicBezTo>
                    <a:pt x="296333" y="1154507"/>
                    <a:pt x="169741" y="1154194"/>
                    <a:pt x="83885" y="1079617"/>
                  </a:cubicBezTo>
                  <a:cubicBezTo>
                    <a:pt x="57564" y="1056743"/>
                    <a:pt x="32182" y="1032615"/>
                    <a:pt x="10875" y="1004728"/>
                  </a:cubicBezTo>
                  <a:cubicBezTo>
                    <a:pt x="-1033" y="989373"/>
                    <a:pt x="-3539" y="975586"/>
                    <a:pt x="5234" y="956159"/>
                  </a:cubicBezTo>
                  <a:cubicBezTo>
                    <a:pt x="134647" y="673834"/>
                    <a:pt x="263119" y="391195"/>
                    <a:pt x="392217" y="108557"/>
                  </a:cubicBezTo>
                  <a:cubicBezTo>
                    <a:pt x="398171" y="95396"/>
                    <a:pt x="400364" y="81923"/>
                    <a:pt x="398484" y="67509"/>
                  </a:cubicBezTo>
                  <a:cubicBezTo>
                    <a:pt x="394097" y="30847"/>
                    <a:pt x="420732" y="453"/>
                    <a:pt x="457706" y="139"/>
                  </a:cubicBezTo>
                  <a:cubicBezTo>
                    <a:pt x="510975" y="-174"/>
                    <a:pt x="564244" y="139"/>
                    <a:pt x="617513" y="139"/>
                  </a:cubicBezTo>
                  <a:cubicBezTo>
                    <a:pt x="1198771" y="139"/>
                    <a:pt x="1780028" y="139"/>
                    <a:pt x="2360972" y="139"/>
                  </a:cubicBezTo>
                  <a:cubicBezTo>
                    <a:pt x="2372958" y="139"/>
                    <a:pt x="2383220" y="1373"/>
                    <a:pt x="2391901" y="39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aphic 32">
              <a:extLst>
                <a:ext uri="{FF2B5EF4-FFF2-40B4-BE49-F238E27FC236}">
                  <a16:creationId xmlns:a16="http://schemas.microsoft.com/office/drawing/2014/main" id="{D0F190A7-928A-4E5F-9FED-90F509841445}"/>
                </a:ext>
              </a:extLst>
            </p:cNvPr>
            <p:cNvGrpSpPr/>
            <p:nvPr/>
          </p:nvGrpSpPr>
          <p:grpSpPr>
            <a:xfrm rot="20705322">
              <a:off x="618525" y="1024372"/>
              <a:ext cx="2832651" cy="1165648"/>
              <a:chOff x="1790700" y="1657350"/>
              <a:chExt cx="8610600" cy="3543300"/>
            </a:xfrm>
          </p:grpSpPr>
          <p:sp>
            <p:nvSpPr>
              <p:cNvPr id="34" name="Freeform: Shape 84">
                <a:extLst>
                  <a:ext uri="{FF2B5EF4-FFF2-40B4-BE49-F238E27FC236}">
                    <a16:creationId xmlns:a16="http://schemas.microsoft.com/office/drawing/2014/main" id="{98B31FD7-93F1-401A-805C-7DD8C005D3FE}"/>
                  </a:ext>
                </a:extLst>
              </p:cNvPr>
              <p:cNvSpPr/>
              <p:nvPr/>
            </p:nvSpPr>
            <p:spPr>
              <a:xfrm>
                <a:off x="1790981" y="1656926"/>
                <a:ext cx="8613672" cy="3537479"/>
              </a:xfrm>
              <a:custGeom>
                <a:avLst/>
                <a:gdLst>
                  <a:gd name="connsiteX0" fmla="*/ 2482886 w 8613672"/>
                  <a:gd name="connsiteY0" fmla="*/ 3259879 h 3537479"/>
                  <a:gd name="connsiteX1" fmla="*/ 2530511 w 8613672"/>
                  <a:gd name="connsiteY1" fmla="*/ 2666471 h 3537479"/>
                  <a:gd name="connsiteX2" fmla="*/ 2612426 w 8613672"/>
                  <a:gd name="connsiteY2" fmla="*/ 1593956 h 3537479"/>
                  <a:gd name="connsiteX3" fmla="*/ 2674339 w 8613672"/>
                  <a:gd name="connsiteY3" fmla="*/ 777663 h 3537479"/>
                  <a:gd name="connsiteX4" fmla="*/ 2702914 w 8613672"/>
                  <a:gd name="connsiteY4" fmla="*/ 411903 h 3537479"/>
                  <a:gd name="connsiteX5" fmla="*/ 2657194 w 8613672"/>
                  <a:gd name="connsiteY5" fmla="*/ 363326 h 3537479"/>
                  <a:gd name="connsiteX6" fmla="*/ 1676119 w 8613672"/>
                  <a:gd name="connsiteY6" fmla="*/ 363326 h 3537479"/>
                  <a:gd name="connsiteX7" fmla="*/ 1625636 w 8613672"/>
                  <a:gd name="connsiteY7" fmla="*/ 408093 h 3537479"/>
                  <a:gd name="connsiteX8" fmla="*/ 1361794 w 8613672"/>
                  <a:gd name="connsiteY8" fmla="*/ 2143548 h 3537479"/>
                  <a:gd name="connsiteX9" fmla="*/ 1198916 w 8613672"/>
                  <a:gd name="connsiteY9" fmla="*/ 3220826 h 3537479"/>
                  <a:gd name="connsiteX10" fmla="*/ 1163674 w 8613672"/>
                  <a:gd name="connsiteY10" fmla="*/ 3284643 h 3537479"/>
                  <a:gd name="connsiteX11" fmla="*/ 254989 w 8613672"/>
                  <a:gd name="connsiteY11" fmla="*/ 3281786 h 3537479"/>
                  <a:gd name="connsiteX12" fmla="*/ 33056 w 8613672"/>
                  <a:gd name="connsiteY12" fmla="*/ 3054139 h 3537479"/>
                  <a:gd name="connsiteX13" fmla="*/ 15911 w 8613672"/>
                  <a:gd name="connsiteY13" fmla="*/ 2906501 h 3537479"/>
                  <a:gd name="connsiteX14" fmla="*/ 1192249 w 8613672"/>
                  <a:gd name="connsiteY14" fmla="*/ 329988 h 3537479"/>
                  <a:gd name="connsiteX15" fmla="*/ 1211299 w 8613672"/>
                  <a:gd name="connsiteY15" fmla="*/ 205211 h 3537479"/>
                  <a:gd name="connsiteX16" fmla="*/ 1391321 w 8613672"/>
                  <a:gd name="connsiteY16" fmla="*/ 423 h 3537479"/>
                  <a:gd name="connsiteX17" fmla="*/ 1877096 w 8613672"/>
                  <a:gd name="connsiteY17" fmla="*/ 423 h 3537479"/>
                  <a:gd name="connsiteX18" fmla="*/ 7176806 w 8613672"/>
                  <a:gd name="connsiteY18" fmla="*/ 423 h 3537479"/>
                  <a:gd name="connsiteX19" fmla="*/ 7390167 w 8613672"/>
                  <a:gd name="connsiteY19" fmla="*/ 205211 h 3537479"/>
                  <a:gd name="connsiteX20" fmla="*/ 7421599 w 8613672"/>
                  <a:gd name="connsiteY20" fmla="*/ 343323 h 3537479"/>
                  <a:gd name="connsiteX21" fmla="*/ 8596031 w 8613672"/>
                  <a:gd name="connsiteY21" fmla="*/ 2915073 h 3537479"/>
                  <a:gd name="connsiteX22" fmla="*/ 8598888 w 8613672"/>
                  <a:gd name="connsiteY22" fmla="*/ 3017943 h 3537479"/>
                  <a:gd name="connsiteX23" fmla="*/ 8073109 w 8613672"/>
                  <a:gd name="connsiteY23" fmla="*/ 3423708 h 3537479"/>
                  <a:gd name="connsiteX24" fmla="*/ 7477796 w 8613672"/>
                  <a:gd name="connsiteY24" fmla="*/ 3284643 h 3537479"/>
                  <a:gd name="connsiteX25" fmla="*/ 7441601 w 8613672"/>
                  <a:gd name="connsiteY25" fmla="*/ 3221779 h 3537479"/>
                  <a:gd name="connsiteX26" fmla="*/ 7169186 w 8613672"/>
                  <a:gd name="connsiteY26" fmla="*/ 1685396 h 3537479"/>
                  <a:gd name="connsiteX27" fmla="*/ 6942492 w 8613672"/>
                  <a:gd name="connsiteY27" fmla="*/ 401426 h 3537479"/>
                  <a:gd name="connsiteX28" fmla="*/ 6895819 w 8613672"/>
                  <a:gd name="connsiteY28" fmla="*/ 363326 h 3537479"/>
                  <a:gd name="connsiteX29" fmla="*/ 5895694 w 8613672"/>
                  <a:gd name="connsiteY29" fmla="*/ 362373 h 3537479"/>
                  <a:gd name="connsiteX30" fmla="*/ 5854736 w 8613672"/>
                  <a:gd name="connsiteY30" fmla="*/ 414761 h 3537479"/>
                  <a:gd name="connsiteX31" fmla="*/ 5934746 w 8613672"/>
                  <a:gd name="connsiteY31" fmla="*/ 1214861 h 3537479"/>
                  <a:gd name="connsiteX32" fmla="*/ 6025234 w 8613672"/>
                  <a:gd name="connsiteY32" fmla="*/ 2119736 h 3537479"/>
                  <a:gd name="connsiteX33" fmla="*/ 6126199 w 8613672"/>
                  <a:gd name="connsiteY33" fmla="*/ 3128433 h 3537479"/>
                  <a:gd name="connsiteX34" fmla="*/ 6130961 w 8613672"/>
                  <a:gd name="connsiteY34" fmla="*/ 3199871 h 3537479"/>
                  <a:gd name="connsiteX35" fmla="*/ 6077621 w 8613672"/>
                  <a:gd name="connsiteY35" fmla="*/ 3335126 h 3537479"/>
                  <a:gd name="connsiteX36" fmla="*/ 5725196 w 8613672"/>
                  <a:gd name="connsiteY36" fmla="*/ 3503718 h 3537479"/>
                  <a:gd name="connsiteX37" fmla="*/ 5174651 w 8613672"/>
                  <a:gd name="connsiteY37" fmla="*/ 3380846 h 3537479"/>
                  <a:gd name="connsiteX38" fmla="*/ 5075592 w 8613672"/>
                  <a:gd name="connsiteY38" fmla="*/ 3306551 h 3537479"/>
                  <a:gd name="connsiteX39" fmla="*/ 5033681 w 8613672"/>
                  <a:gd name="connsiteY39" fmla="*/ 3256068 h 3537479"/>
                  <a:gd name="connsiteX40" fmla="*/ 5010821 w 8613672"/>
                  <a:gd name="connsiteY40" fmla="*/ 2866496 h 3537479"/>
                  <a:gd name="connsiteX41" fmla="*/ 4975579 w 8613672"/>
                  <a:gd name="connsiteY41" fmla="*/ 2268326 h 3537479"/>
                  <a:gd name="connsiteX42" fmla="*/ 4953671 w 8613672"/>
                  <a:gd name="connsiteY42" fmla="*/ 1902566 h 3537479"/>
                  <a:gd name="connsiteX43" fmla="*/ 4918429 w 8613672"/>
                  <a:gd name="connsiteY43" fmla="*/ 1304396 h 3537479"/>
                  <a:gd name="connsiteX44" fmla="*/ 4895569 w 8613672"/>
                  <a:gd name="connsiteY44" fmla="*/ 905298 h 3537479"/>
                  <a:gd name="connsiteX45" fmla="*/ 4867946 w 8613672"/>
                  <a:gd name="connsiteY45" fmla="*/ 464291 h 3537479"/>
                  <a:gd name="connsiteX46" fmla="*/ 4782221 w 8613672"/>
                  <a:gd name="connsiteY46" fmla="*/ 387138 h 3537479"/>
                  <a:gd name="connsiteX47" fmla="*/ 3810671 w 8613672"/>
                  <a:gd name="connsiteY47" fmla="*/ 387138 h 3537479"/>
                  <a:gd name="connsiteX48" fmla="*/ 3724946 w 8613672"/>
                  <a:gd name="connsiteY48" fmla="*/ 472863 h 3537479"/>
                  <a:gd name="connsiteX49" fmla="*/ 3703991 w 8613672"/>
                  <a:gd name="connsiteY49" fmla="*/ 1286298 h 3537479"/>
                  <a:gd name="connsiteX50" fmla="*/ 3684941 w 8613672"/>
                  <a:gd name="connsiteY50" fmla="*/ 2061633 h 3537479"/>
                  <a:gd name="connsiteX51" fmla="*/ 3665891 w 8613672"/>
                  <a:gd name="connsiteY51" fmla="*/ 2798868 h 3537479"/>
                  <a:gd name="connsiteX52" fmla="*/ 3651604 w 8613672"/>
                  <a:gd name="connsiteY52" fmla="*/ 3250354 h 3537479"/>
                  <a:gd name="connsiteX53" fmla="*/ 3629696 w 8613672"/>
                  <a:gd name="connsiteY53" fmla="*/ 3291311 h 3537479"/>
                  <a:gd name="connsiteX54" fmla="*/ 3262984 w 8613672"/>
                  <a:gd name="connsiteY54" fmla="*/ 3505623 h 3537479"/>
                  <a:gd name="connsiteX55" fmla="*/ 2646716 w 8613672"/>
                  <a:gd name="connsiteY55" fmla="*/ 3411326 h 3537479"/>
                  <a:gd name="connsiteX56" fmla="*/ 2506699 w 8613672"/>
                  <a:gd name="connsiteY56" fmla="*/ 3313218 h 3537479"/>
                  <a:gd name="connsiteX57" fmla="*/ 2482886 w 8613672"/>
                  <a:gd name="connsiteY57" fmla="*/ 3259879 h 35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613672" h="3537479">
                    <a:moveTo>
                      <a:pt x="2482886" y="3259879"/>
                    </a:moveTo>
                    <a:cubicBezTo>
                      <a:pt x="2499079" y="3061758"/>
                      <a:pt x="2515271" y="2864591"/>
                      <a:pt x="2530511" y="2666471"/>
                    </a:cubicBezTo>
                    <a:cubicBezTo>
                      <a:pt x="2558134" y="2309283"/>
                      <a:pt x="2585756" y="1951143"/>
                      <a:pt x="2612426" y="1593956"/>
                    </a:cubicBezTo>
                    <a:cubicBezTo>
                      <a:pt x="2633381" y="1321541"/>
                      <a:pt x="2653384" y="1050078"/>
                      <a:pt x="2674339" y="777663"/>
                    </a:cubicBezTo>
                    <a:cubicBezTo>
                      <a:pt x="2683864" y="655743"/>
                      <a:pt x="2692436" y="533823"/>
                      <a:pt x="2702914" y="411903"/>
                    </a:cubicBezTo>
                    <a:cubicBezTo>
                      <a:pt x="2706724" y="374756"/>
                      <a:pt x="2696246" y="363326"/>
                      <a:pt x="2657194" y="363326"/>
                    </a:cubicBezTo>
                    <a:cubicBezTo>
                      <a:pt x="2330486" y="365231"/>
                      <a:pt x="2002826" y="364278"/>
                      <a:pt x="1676119" y="363326"/>
                    </a:cubicBezTo>
                    <a:cubicBezTo>
                      <a:pt x="1640876" y="363326"/>
                      <a:pt x="1631351" y="375708"/>
                      <a:pt x="1625636" y="408093"/>
                    </a:cubicBezTo>
                    <a:cubicBezTo>
                      <a:pt x="1538006" y="987213"/>
                      <a:pt x="1449424" y="1565381"/>
                      <a:pt x="1361794" y="2143548"/>
                    </a:cubicBezTo>
                    <a:cubicBezTo>
                      <a:pt x="1307501" y="2502641"/>
                      <a:pt x="1252256" y="2861733"/>
                      <a:pt x="1198916" y="3220826"/>
                    </a:cubicBezTo>
                    <a:cubicBezTo>
                      <a:pt x="1195106" y="3248448"/>
                      <a:pt x="1183676" y="3267498"/>
                      <a:pt x="1163674" y="3284643"/>
                    </a:cubicBezTo>
                    <a:cubicBezTo>
                      <a:pt x="900784" y="3509433"/>
                      <a:pt x="515974" y="3508481"/>
                      <a:pt x="254989" y="3281786"/>
                    </a:cubicBezTo>
                    <a:cubicBezTo>
                      <a:pt x="174979" y="3212254"/>
                      <a:pt x="97826" y="3138911"/>
                      <a:pt x="33056" y="3054139"/>
                    </a:cubicBezTo>
                    <a:cubicBezTo>
                      <a:pt x="-3139" y="3007466"/>
                      <a:pt x="-10759" y="2965556"/>
                      <a:pt x="15911" y="2906501"/>
                    </a:cubicBezTo>
                    <a:cubicBezTo>
                      <a:pt x="409294" y="2048298"/>
                      <a:pt x="799819" y="1189143"/>
                      <a:pt x="1192249" y="329988"/>
                    </a:cubicBezTo>
                    <a:cubicBezTo>
                      <a:pt x="1210346" y="289983"/>
                      <a:pt x="1217014" y="249026"/>
                      <a:pt x="1211299" y="205211"/>
                    </a:cubicBezTo>
                    <a:cubicBezTo>
                      <a:pt x="1197964" y="93768"/>
                      <a:pt x="1278926" y="1376"/>
                      <a:pt x="1391321" y="423"/>
                    </a:cubicBezTo>
                    <a:cubicBezTo>
                      <a:pt x="1553246" y="-529"/>
                      <a:pt x="1715171" y="423"/>
                      <a:pt x="1877096" y="423"/>
                    </a:cubicBezTo>
                    <a:cubicBezTo>
                      <a:pt x="3643984" y="423"/>
                      <a:pt x="5410871" y="423"/>
                      <a:pt x="7176806" y="423"/>
                    </a:cubicBezTo>
                    <a:cubicBezTo>
                      <a:pt x="7322539" y="423"/>
                      <a:pt x="7384451" y="60431"/>
                      <a:pt x="7390167" y="205211"/>
                    </a:cubicBezTo>
                    <a:cubicBezTo>
                      <a:pt x="7392071" y="251883"/>
                      <a:pt x="7401596" y="298556"/>
                      <a:pt x="7421599" y="343323"/>
                    </a:cubicBezTo>
                    <a:cubicBezTo>
                      <a:pt x="7813076" y="1200573"/>
                      <a:pt x="8204554" y="2057823"/>
                      <a:pt x="8596031" y="2915073"/>
                    </a:cubicBezTo>
                    <a:cubicBezTo>
                      <a:pt x="8612224" y="2950316"/>
                      <a:pt x="8624606" y="2981748"/>
                      <a:pt x="8598888" y="3017943"/>
                    </a:cubicBezTo>
                    <a:cubicBezTo>
                      <a:pt x="8464586" y="3206539"/>
                      <a:pt x="8311234" y="3371321"/>
                      <a:pt x="8073109" y="3423708"/>
                    </a:cubicBezTo>
                    <a:cubicBezTo>
                      <a:pt x="7853081" y="3472286"/>
                      <a:pt x="7654961" y="3423708"/>
                      <a:pt x="7477796" y="3284643"/>
                    </a:cubicBezTo>
                    <a:cubicBezTo>
                      <a:pt x="7456842" y="3267498"/>
                      <a:pt x="7446364" y="3248448"/>
                      <a:pt x="7441601" y="3221779"/>
                    </a:cubicBezTo>
                    <a:cubicBezTo>
                      <a:pt x="7351114" y="2709333"/>
                      <a:pt x="7260626" y="2197841"/>
                      <a:pt x="7169186" y="1685396"/>
                    </a:cubicBezTo>
                    <a:cubicBezTo>
                      <a:pt x="7092986" y="1257723"/>
                      <a:pt x="7016786" y="830051"/>
                      <a:pt x="6942492" y="401426"/>
                    </a:cubicBezTo>
                    <a:cubicBezTo>
                      <a:pt x="6936776" y="369993"/>
                      <a:pt x="6924394" y="363326"/>
                      <a:pt x="6895819" y="363326"/>
                    </a:cubicBezTo>
                    <a:cubicBezTo>
                      <a:pt x="6562444" y="364278"/>
                      <a:pt x="6229069" y="364278"/>
                      <a:pt x="5895694" y="362373"/>
                    </a:cubicBezTo>
                    <a:cubicBezTo>
                      <a:pt x="5850926" y="362373"/>
                      <a:pt x="5850926" y="383328"/>
                      <a:pt x="5854736" y="414761"/>
                    </a:cubicBezTo>
                    <a:cubicBezTo>
                      <a:pt x="5881406" y="681461"/>
                      <a:pt x="5908076" y="948161"/>
                      <a:pt x="5934746" y="1214861"/>
                    </a:cubicBezTo>
                    <a:cubicBezTo>
                      <a:pt x="5965226" y="1516803"/>
                      <a:pt x="5995706" y="1817793"/>
                      <a:pt x="6025234" y="2119736"/>
                    </a:cubicBezTo>
                    <a:cubicBezTo>
                      <a:pt x="6058571" y="2455968"/>
                      <a:pt x="6092861" y="2792201"/>
                      <a:pt x="6126199" y="3128433"/>
                    </a:cubicBezTo>
                    <a:cubicBezTo>
                      <a:pt x="6128104" y="3152246"/>
                      <a:pt x="6130009" y="3176058"/>
                      <a:pt x="6130961" y="3199871"/>
                    </a:cubicBezTo>
                    <a:cubicBezTo>
                      <a:pt x="6147154" y="3257973"/>
                      <a:pt x="6129056" y="3297026"/>
                      <a:pt x="6077621" y="3335126"/>
                    </a:cubicBezTo>
                    <a:cubicBezTo>
                      <a:pt x="5970942" y="3416089"/>
                      <a:pt x="5858546" y="3482764"/>
                      <a:pt x="5725196" y="3503718"/>
                    </a:cubicBezTo>
                    <a:cubicBezTo>
                      <a:pt x="5527076" y="3534198"/>
                      <a:pt x="5340386" y="3501814"/>
                      <a:pt x="5174651" y="3380846"/>
                    </a:cubicBezTo>
                    <a:cubicBezTo>
                      <a:pt x="5141314" y="3357033"/>
                      <a:pt x="5108929" y="3331316"/>
                      <a:pt x="5075592" y="3306551"/>
                    </a:cubicBezTo>
                    <a:cubicBezTo>
                      <a:pt x="5057494" y="3293216"/>
                      <a:pt x="5042254" y="3277976"/>
                      <a:pt x="5033681" y="3256068"/>
                    </a:cubicBezTo>
                    <a:cubicBezTo>
                      <a:pt x="5027014" y="3126529"/>
                      <a:pt x="5017489" y="2996036"/>
                      <a:pt x="5010821" y="2866496"/>
                    </a:cubicBezTo>
                    <a:cubicBezTo>
                      <a:pt x="4999392" y="2667423"/>
                      <a:pt x="4987961" y="2467398"/>
                      <a:pt x="4975579" y="2268326"/>
                    </a:cubicBezTo>
                    <a:cubicBezTo>
                      <a:pt x="4967959" y="2146406"/>
                      <a:pt x="4960339" y="2024486"/>
                      <a:pt x="4953671" y="1902566"/>
                    </a:cubicBezTo>
                    <a:cubicBezTo>
                      <a:pt x="4943194" y="1703493"/>
                      <a:pt x="4928906" y="1503468"/>
                      <a:pt x="4918429" y="1304396"/>
                    </a:cubicBezTo>
                    <a:cubicBezTo>
                      <a:pt x="4911761" y="1171046"/>
                      <a:pt x="4902236" y="1038648"/>
                      <a:pt x="4895569" y="905298"/>
                    </a:cubicBezTo>
                    <a:cubicBezTo>
                      <a:pt x="4887949" y="757661"/>
                      <a:pt x="4881281" y="610976"/>
                      <a:pt x="4867946" y="464291"/>
                    </a:cubicBezTo>
                    <a:cubicBezTo>
                      <a:pt x="4862231" y="403331"/>
                      <a:pt x="4845086" y="388091"/>
                      <a:pt x="4782221" y="387138"/>
                    </a:cubicBezTo>
                    <a:cubicBezTo>
                      <a:pt x="4458371" y="386186"/>
                      <a:pt x="4134521" y="386186"/>
                      <a:pt x="3810671" y="387138"/>
                    </a:cubicBezTo>
                    <a:cubicBezTo>
                      <a:pt x="3743996" y="387138"/>
                      <a:pt x="3726851" y="406188"/>
                      <a:pt x="3724946" y="472863"/>
                    </a:cubicBezTo>
                    <a:cubicBezTo>
                      <a:pt x="3716374" y="744326"/>
                      <a:pt x="3708754" y="1014836"/>
                      <a:pt x="3703991" y="1286298"/>
                    </a:cubicBezTo>
                    <a:cubicBezTo>
                      <a:pt x="3699229" y="1544426"/>
                      <a:pt x="3691609" y="1803506"/>
                      <a:pt x="3684941" y="2061633"/>
                    </a:cubicBezTo>
                    <a:cubicBezTo>
                      <a:pt x="3679226" y="2307378"/>
                      <a:pt x="3672559" y="2553123"/>
                      <a:pt x="3665891" y="2798868"/>
                    </a:cubicBezTo>
                    <a:cubicBezTo>
                      <a:pt x="3661129" y="2949364"/>
                      <a:pt x="3664939" y="3099858"/>
                      <a:pt x="3651604" y="3250354"/>
                    </a:cubicBezTo>
                    <a:cubicBezTo>
                      <a:pt x="3647794" y="3265593"/>
                      <a:pt x="3643984" y="3280833"/>
                      <a:pt x="3629696" y="3291311"/>
                    </a:cubicBezTo>
                    <a:cubicBezTo>
                      <a:pt x="3513491" y="3372273"/>
                      <a:pt x="3403954" y="3464666"/>
                      <a:pt x="3262984" y="3505623"/>
                    </a:cubicBezTo>
                    <a:cubicBezTo>
                      <a:pt x="3042004" y="3569441"/>
                      <a:pt x="2837216" y="3537056"/>
                      <a:pt x="2646716" y="3411326"/>
                    </a:cubicBezTo>
                    <a:cubicBezTo>
                      <a:pt x="2599091" y="3379893"/>
                      <a:pt x="2554324" y="3344651"/>
                      <a:pt x="2506699" y="3313218"/>
                    </a:cubicBezTo>
                    <a:cubicBezTo>
                      <a:pt x="2488601" y="3300836"/>
                      <a:pt x="2472409" y="3286548"/>
                      <a:pt x="2482886" y="32598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85">
                <a:extLst>
                  <a:ext uri="{FF2B5EF4-FFF2-40B4-BE49-F238E27FC236}">
                    <a16:creationId xmlns:a16="http://schemas.microsoft.com/office/drawing/2014/main" id="{064A8EF8-B4C6-4284-96BC-94F4590A8F4C}"/>
                  </a:ext>
                </a:extLst>
              </p:cNvPr>
              <p:cNvSpPr/>
              <p:nvPr/>
            </p:nvSpPr>
            <p:spPr>
              <a:xfrm>
                <a:off x="5419676" y="2020252"/>
                <a:ext cx="1429057" cy="3167393"/>
              </a:xfrm>
              <a:custGeom>
                <a:avLst/>
                <a:gdLst>
                  <a:gd name="connsiteX0" fmla="*/ 644891 w 1429057"/>
                  <a:gd name="connsiteY0" fmla="*/ 3165158 h 3167393"/>
                  <a:gd name="connsiteX1" fmla="*/ 212456 w 1429057"/>
                  <a:gd name="connsiteY1" fmla="*/ 3016568 h 3167393"/>
                  <a:gd name="connsiteX2" fmla="*/ 6716 w 1429057"/>
                  <a:gd name="connsiteY2" fmla="*/ 2898458 h 3167393"/>
                  <a:gd name="connsiteX3" fmla="*/ 4811 w 1429057"/>
                  <a:gd name="connsiteY3" fmla="*/ 2781300 h 3167393"/>
                  <a:gd name="connsiteX4" fmla="*/ 40053 w 1429057"/>
                  <a:gd name="connsiteY4" fmla="*/ 1339215 h 3167393"/>
                  <a:gd name="connsiteX5" fmla="*/ 72438 w 1429057"/>
                  <a:gd name="connsiteY5" fmla="*/ 49530 h 3167393"/>
                  <a:gd name="connsiteX6" fmla="*/ 124826 w 1429057"/>
                  <a:gd name="connsiteY6" fmla="*/ 0 h 3167393"/>
                  <a:gd name="connsiteX7" fmla="*/ 1210676 w 1429057"/>
                  <a:gd name="connsiteY7" fmla="*/ 0 h 3167393"/>
                  <a:gd name="connsiteX8" fmla="*/ 1265921 w 1429057"/>
                  <a:gd name="connsiteY8" fmla="*/ 52388 h 3167393"/>
                  <a:gd name="connsiteX9" fmla="*/ 1338311 w 1429057"/>
                  <a:gd name="connsiteY9" fmla="*/ 1287780 h 3167393"/>
                  <a:gd name="connsiteX10" fmla="*/ 1398318 w 1429057"/>
                  <a:gd name="connsiteY10" fmla="*/ 2327910 h 3167393"/>
                  <a:gd name="connsiteX11" fmla="*/ 1428798 w 1429057"/>
                  <a:gd name="connsiteY11" fmla="*/ 2855595 h 3167393"/>
                  <a:gd name="connsiteX12" fmla="*/ 1426893 w 1429057"/>
                  <a:gd name="connsiteY12" fmla="*/ 2897505 h 3167393"/>
                  <a:gd name="connsiteX13" fmla="*/ 1289734 w 1429057"/>
                  <a:gd name="connsiteY13" fmla="*/ 2982278 h 3167393"/>
                  <a:gd name="connsiteX14" fmla="*/ 644891 w 1429057"/>
                  <a:gd name="connsiteY14" fmla="*/ 3165158 h 316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057" h="3167393">
                    <a:moveTo>
                      <a:pt x="644891" y="3165158"/>
                    </a:moveTo>
                    <a:cubicBezTo>
                      <a:pt x="489633" y="3148965"/>
                      <a:pt x="345806" y="3098483"/>
                      <a:pt x="212456" y="3016568"/>
                    </a:cubicBezTo>
                    <a:cubicBezTo>
                      <a:pt x="144828" y="2975610"/>
                      <a:pt x="75296" y="2937510"/>
                      <a:pt x="6716" y="2898458"/>
                    </a:cubicBezTo>
                    <a:cubicBezTo>
                      <a:pt x="-6619" y="2859405"/>
                      <a:pt x="3858" y="2820353"/>
                      <a:pt x="4811" y="2781300"/>
                    </a:cubicBezTo>
                    <a:cubicBezTo>
                      <a:pt x="16241" y="2300288"/>
                      <a:pt x="27671" y="1820228"/>
                      <a:pt x="40053" y="1339215"/>
                    </a:cubicBezTo>
                    <a:cubicBezTo>
                      <a:pt x="50531" y="909638"/>
                      <a:pt x="62913" y="480060"/>
                      <a:pt x="72438" y="49530"/>
                    </a:cubicBezTo>
                    <a:cubicBezTo>
                      <a:pt x="73391" y="9525"/>
                      <a:pt x="85773" y="0"/>
                      <a:pt x="124826" y="0"/>
                    </a:cubicBezTo>
                    <a:cubicBezTo>
                      <a:pt x="486776" y="953"/>
                      <a:pt x="848726" y="1905"/>
                      <a:pt x="1210676" y="0"/>
                    </a:cubicBezTo>
                    <a:cubicBezTo>
                      <a:pt x="1251634" y="0"/>
                      <a:pt x="1264016" y="10478"/>
                      <a:pt x="1265921" y="52388"/>
                    </a:cubicBezTo>
                    <a:cubicBezTo>
                      <a:pt x="1288781" y="463868"/>
                      <a:pt x="1314498" y="876300"/>
                      <a:pt x="1338311" y="1287780"/>
                    </a:cubicBezTo>
                    <a:cubicBezTo>
                      <a:pt x="1358313" y="1634490"/>
                      <a:pt x="1378316" y="1981200"/>
                      <a:pt x="1398318" y="2327910"/>
                    </a:cubicBezTo>
                    <a:cubicBezTo>
                      <a:pt x="1408796" y="2504123"/>
                      <a:pt x="1418321" y="2679383"/>
                      <a:pt x="1428798" y="2855595"/>
                    </a:cubicBezTo>
                    <a:cubicBezTo>
                      <a:pt x="1429751" y="2869883"/>
                      <a:pt x="1427846" y="2884170"/>
                      <a:pt x="1426893" y="2897505"/>
                    </a:cubicBezTo>
                    <a:cubicBezTo>
                      <a:pt x="1381173" y="2926080"/>
                      <a:pt x="1333548" y="2951798"/>
                      <a:pt x="1289734" y="2982278"/>
                    </a:cubicBezTo>
                    <a:cubicBezTo>
                      <a:pt x="1095423" y="3117533"/>
                      <a:pt x="881111" y="3180398"/>
                      <a:pt x="644891" y="316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86">
                <a:extLst>
                  <a:ext uri="{FF2B5EF4-FFF2-40B4-BE49-F238E27FC236}">
                    <a16:creationId xmlns:a16="http://schemas.microsoft.com/office/drawing/2014/main" id="{88394EE8-7549-4CA5-8813-1E6C76F0ADB4}"/>
                  </a:ext>
                </a:extLst>
              </p:cNvPr>
              <p:cNvSpPr/>
              <p:nvPr/>
            </p:nvSpPr>
            <p:spPr>
              <a:xfrm>
                <a:off x="2972429" y="2017394"/>
                <a:ext cx="1521465" cy="3168014"/>
              </a:xfrm>
              <a:custGeom>
                <a:avLst/>
                <a:gdLst>
                  <a:gd name="connsiteX0" fmla="*/ 634688 w 1521465"/>
                  <a:gd name="connsiteY0" fmla="*/ 3168015 h 3168014"/>
                  <a:gd name="connsiteX1" fmla="*/ 202253 w 1521465"/>
                  <a:gd name="connsiteY1" fmla="*/ 3019425 h 3168014"/>
                  <a:gd name="connsiteX2" fmla="*/ 323 w 1521465"/>
                  <a:gd name="connsiteY2" fmla="*/ 2905125 h 3168014"/>
                  <a:gd name="connsiteX3" fmla="*/ 442283 w 1521465"/>
                  <a:gd name="connsiteY3" fmla="*/ 53340 h 3168014"/>
                  <a:gd name="connsiteX4" fmla="*/ 494670 w 1521465"/>
                  <a:gd name="connsiteY4" fmla="*/ 3810 h 3168014"/>
                  <a:gd name="connsiteX5" fmla="*/ 1466220 w 1521465"/>
                  <a:gd name="connsiteY5" fmla="*/ 0 h 3168014"/>
                  <a:gd name="connsiteX6" fmla="*/ 1521465 w 1521465"/>
                  <a:gd name="connsiteY6" fmla="*/ 52388 h 3168014"/>
                  <a:gd name="connsiteX7" fmla="*/ 1302390 w 1521465"/>
                  <a:gd name="connsiteY7" fmla="*/ 2928938 h 3168014"/>
                  <a:gd name="connsiteX8" fmla="*/ 1159515 w 1521465"/>
                  <a:gd name="connsiteY8" fmla="*/ 3043238 h 3168014"/>
                  <a:gd name="connsiteX9" fmla="*/ 634688 w 1521465"/>
                  <a:gd name="connsiteY9" fmla="*/ 3168015 h 31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465" h="3168014">
                    <a:moveTo>
                      <a:pt x="634688" y="3168015"/>
                    </a:moveTo>
                    <a:cubicBezTo>
                      <a:pt x="479430" y="3151823"/>
                      <a:pt x="335603" y="3101340"/>
                      <a:pt x="202253" y="3019425"/>
                    </a:cubicBezTo>
                    <a:cubicBezTo>
                      <a:pt x="134625" y="2978468"/>
                      <a:pt x="68903" y="2944178"/>
                      <a:pt x="323" y="2905125"/>
                    </a:cubicBezTo>
                    <a:cubicBezTo>
                      <a:pt x="-13012" y="2866073"/>
                      <a:pt x="390848" y="474345"/>
                      <a:pt x="442283" y="53340"/>
                    </a:cubicBezTo>
                    <a:cubicBezTo>
                      <a:pt x="443235" y="13335"/>
                      <a:pt x="455618" y="3810"/>
                      <a:pt x="494670" y="3810"/>
                    </a:cubicBezTo>
                    <a:cubicBezTo>
                      <a:pt x="856620" y="4763"/>
                      <a:pt x="1104270" y="1905"/>
                      <a:pt x="1466220" y="0"/>
                    </a:cubicBezTo>
                    <a:cubicBezTo>
                      <a:pt x="1507178" y="0"/>
                      <a:pt x="1519561" y="10478"/>
                      <a:pt x="1521465" y="52388"/>
                    </a:cubicBezTo>
                    <a:cubicBezTo>
                      <a:pt x="1509083" y="476250"/>
                      <a:pt x="1302390" y="2914650"/>
                      <a:pt x="1302390" y="2928938"/>
                    </a:cubicBezTo>
                    <a:cubicBezTo>
                      <a:pt x="1256670" y="2957513"/>
                      <a:pt x="1203330" y="3012758"/>
                      <a:pt x="1159515" y="3043238"/>
                    </a:cubicBezTo>
                    <a:cubicBezTo>
                      <a:pt x="943298" y="3164205"/>
                      <a:pt x="874718" y="3163253"/>
                      <a:pt x="634688" y="3168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87">
                <a:extLst>
                  <a:ext uri="{FF2B5EF4-FFF2-40B4-BE49-F238E27FC236}">
                    <a16:creationId xmlns:a16="http://schemas.microsoft.com/office/drawing/2014/main" id="{E460A29F-C313-42ED-8235-C37A618972B8}"/>
                  </a:ext>
                </a:extLst>
              </p:cNvPr>
              <p:cNvSpPr/>
              <p:nvPr/>
            </p:nvSpPr>
            <p:spPr>
              <a:xfrm>
                <a:off x="7644764" y="2017394"/>
                <a:ext cx="1597626" cy="3158489"/>
              </a:xfrm>
              <a:custGeom>
                <a:avLst/>
                <a:gdLst>
                  <a:gd name="connsiteX0" fmla="*/ 943928 w 1597626"/>
                  <a:gd name="connsiteY0" fmla="*/ 3158490 h 3158489"/>
                  <a:gd name="connsiteX1" fmla="*/ 1376363 w 1597626"/>
                  <a:gd name="connsiteY1" fmla="*/ 3009900 h 3158489"/>
                  <a:gd name="connsiteX2" fmla="*/ 1597343 w 1597626"/>
                  <a:gd name="connsiteY2" fmla="*/ 2895600 h 3158489"/>
                  <a:gd name="connsiteX3" fmla="*/ 1098233 w 1597626"/>
                  <a:gd name="connsiteY3" fmla="*/ 53340 h 3158489"/>
                  <a:gd name="connsiteX4" fmla="*/ 1045845 w 1597626"/>
                  <a:gd name="connsiteY4" fmla="*/ 3810 h 3158489"/>
                  <a:gd name="connsiteX5" fmla="*/ 55245 w 1597626"/>
                  <a:gd name="connsiteY5" fmla="*/ 0 h 3158489"/>
                  <a:gd name="connsiteX6" fmla="*/ 0 w 1597626"/>
                  <a:gd name="connsiteY6" fmla="*/ 42863 h 3158489"/>
                  <a:gd name="connsiteX7" fmla="*/ 276225 w 1597626"/>
                  <a:gd name="connsiteY7" fmla="*/ 2919413 h 3158489"/>
                  <a:gd name="connsiteX8" fmla="*/ 419100 w 1597626"/>
                  <a:gd name="connsiteY8" fmla="*/ 3033713 h 3158489"/>
                  <a:gd name="connsiteX9" fmla="*/ 943928 w 1597626"/>
                  <a:gd name="connsiteY9" fmla="*/ 3158490 h 315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626" h="3158489">
                    <a:moveTo>
                      <a:pt x="943928" y="3158490"/>
                    </a:moveTo>
                    <a:cubicBezTo>
                      <a:pt x="1099185" y="3142298"/>
                      <a:pt x="1243013" y="3091815"/>
                      <a:pt x="1376363" y="3009900"/>
                    </a:cubicBezTo>
                    <a:cubicBezTo>
                      <a:pt x="1443990" y="2968943"/>
                      <a:pt x="1528763" y="2934653"/>
                      <a:pt x="1597343" y="2895600"/>
                    </a:cubicBezTo>
                    <a:cubicBezTo>
                      <a:pt x="1610678" y="2856548"/>
                      <a:pt x="1149668" y="474345"/>
                      <a:pt x="1098233" y="53340"/>
                    </a:cubicBezTo>
                    <a:cubicBezTo>
                      <a:pt x="1097280" y="13335"/>
                      <a:pt x="1084898" y="3810"/>
                      <a:pt x="1045845" y="3810"/>
                    </a:cubicBezTo>
                    <a:cubicBezTo>
                      <a:pt x="683895" y="4763"/>
                      <a:pt x="417195" y="1905"/>
                      <a:pt x="55245" y="0"/>
                    </a:cubicBezTo>
                    <a:cubicBezTo>
                      <a:pt x="14288" y="0"/>
                      <a:pt x="1905" y="953"/>
                      <a:pt x="0" y="42863"/>
                    </a:cubicBezTo>
                    <a:cubicBezTo>
                      <a:pt x="12383" y="466725"/>
                      <a:pt x="276225" y="2905125"/>
                      <a:pt x="276225" y="2919413"/>
                    </a:cubicBezTo>
                    <a:cubicBezTo>
                      <a:pt x="321945" y="2947988"/>
                      <a:pt x="375285" y="3003233"/>
                      <a:pt x="419100" y="3033713"/>
                    </a:cubicBezTo>
                    <a:cubicBezTo>
                      <a:pt x="636270" y="3154680"/>
                      <a:pt x="703898" y="3153728"/>
                      <a:pt x="943928" y="315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9" name="Freeform: Shape 99">
            <a:extLst>
              <a:ext uri="{FF2B5EF4-FFF2-40B4-BE49-F238E27FC236}">
                <a16:creationId xmlns:a16="http://schemas.microsoft.com/office/drawing/2014/main" id="{5189BC02-A789-4BFB-B9C3-589ACC39AD60}"/>
              </a:ext>
            </a:extLst>
          </p:cNvPr>
          <p:cNvSpPr/>
          <p:nvPr/>
        </p:nvSpPr>
        <p:spPr>
          <a:xfrm rot="20674550">
            <a:off x="2072862" y="2785759"/>
            <a:ext cx="773628" cy="774952"/>
          </a:xfrm>
          <a:custGeom>
            <a:avLst/>
            <a:gdLst>
              <a:gd name="connsiteX0" fmla="*/ 580214 w 711755"/>
              <a:gd name="connsiteY0" fmla="*/ 162617 h 712972"/>
              <a:gd name="connsiteX1" fmla="*/ 346185 w 711755"/>
              <a:gd name="connsiteY1" fmla="*/ 450653 h 712972"/>
              <a:gd name="connsiteX2" fmla="*/ 293893 w 711755"/>
              <a:gd name="connsiteY2" fmla="*/ 457987 h 712972"/>
              <a:gd name="connsiteX3" fmla="*/ 159400 w 711755"/>
              <a:gd name="connsiteY3" fmla="*/ 371786 h 712972"/>
              <a:gd name="connsiteX4" fmla="*/ 154828 w 711755"/>
              <a:gd name="connsiteY4" fmla="*/ 376739 h 712972"/>
              <a:gd name="connsiteX5" fmla="*/ 305704 w 711755"/>
              <a:gd name="connsiteY5" fmla="*/ 565715 h 712972"/>
              <a:gd name="connsiteX6" fmla="*/ 352091 w 711755"/>
              <a:gd name="connsiteY6" fmla="*/ 563715 h 712972"/>
              <a:gd name="connsiteX7" fmla="*/ 538305 w 711755"/>
              <a:gd name="connsiteY7" fmla="*/ 245008 h 712972"/>
              <a:gd name="connsiteX8" fmla="*/ 580214 w 711755"/>
              <a:gd name="connsiteY8" fmla="*/ 162617 h 712972"/>
              <a:gd name="connsiteX9" fmla="*/ 356949 w 711755"/>
              <a:gd name="connsiteY9" fmla="*/ 26 h 712972"/>
              <a:gd name="connsiteX10" fmla="*/ 711755 w 711755"/>
              <a:gd name="connsiteY10" fmla="*/ 356451 h 712972"/>
              <a:gd name="connsiteX11" fmla="*/ 357139 w 711755"/>
              <a:gd name="connsiteY11" fmla="*/ 712972 h 712972"/>
              <a:gd name="connsiteX12" fmla="*/ 47 w 711755"/>
              <a:gd name="connsiteY12" fmla="*/ 357309 h 712972"/>
              <a:gd name="connsiteX13" fmla="*/ 356949 w 711755"/>
              <a:gd name="connsiteY13" fmla="*/ 26 h 71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1755" h="712972">
                <a:moveTo>
                  <a:pt x="580214" y="162617"/>
                </a:moveTo>
                <a:cubicBezTo>
                  <a:pt x="497252" y="264154"/>
                  <a:pt x="420290" y="356260"/>
                  <a:pt x="346185" y="450653"/>
                </a:cubicBezTo>
                <a:cubicBezTo>
                  <a:pt x="327707" y="474084"/>
                  <a:pt x="316563" y="473894"/>
                  <a:pt x="293893" y="457987"/>
                </a:cubicBezTo>
                <a:cubicBezTo>
                  <a:pt x="250364" y="427317"/>
                  <a:pt x="204358" y="400266"/>
                  <a:pt x="159400" y="371786"/>
                </a:cubicBezTo>
                <a:cubicBezTo>
                  <a:pt x="157876" y="373310"/>
                  <a:pt x="156352" y="374929"/>
                  <a:pt x="154828" y="376739"/>
                </a:cubicBezTo>
                <a:cubicBezTo>
                  <a:pt x="205310" y="439604"/>
                  <a:pt x="256650" y="501802"/>
                  <a:pt x="305704" y="565715"/>
                </a:cubicBezTo>
                <a:cubicBezTo>
                  <a:pt x="324754" y="590575"/>
                  <a:pt x="333136" y="597528"/>
                  <a:pt x="352091" y="563715"/>
                </a:cubicBezTo>
                <a:cubicBezTo>
                  <a:pt x="412193" y="456368"/>
                  <a:pt x="476487" y="351403"/>
                  <a:pt x="538305" y="245008"/>
                </a:cubicBezTo>
                <a:cubicBezTo>
                  <a:pt x="551925" y="221672"/>
                  <a:pt x="570880" y="200622"/>
                  <a:pt x="580214" y="162617"/>
                </a:cubicBezTo>
                <a:close/>
                <a:moveTo>
                  <a:pt x="356949" y="26"/>
                </a:moveTo>
                <a:cubicBezTo>
                  <a:pt x="553068" y="-2355"/>
                  <a:pt x="711755" y="159284"/>
                  <a:pt x="711755" y="356451"/>
                </a:cubicBezTo>
                <a:cubicBezTo>
                  <a:pt x="711755" y="554381"/>
                  <a:pt x="554021" y="712877"/>
                  <a:pt x="357139" y="712972"/>
                </a:cubicBezTo>
                <a:cubicBezTo>
                  <a:pt x="161686" y="712972"/>
                  <a:pt x="-3192" y="552000"/>
                  <a:pt x="47" y="357309"/>
                </a:cubicBezTo>
                <a:cubicBezTo>
                  <a:pt x="3381" y="156903"/>
                  <a:pt x="148923" y="2502"/>
                  <a:pt x="356949" y="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040B01D2-D265-4062-B037-1104C7B7DE62}"/>
              </a:ext>
            </a:extLst>
          </p:cNvPr>
          <p:cNvGrpSpPr/>
          <p:nvPr/>
        </p:nvGrpSpPr>
        <p:grpSpPr>
          <a:xfrm rot="20529481">
            <a:off x="3917954" y="1808890"/>
            <a:ext cx="1882796" cy="1103135"/>
            <a:chOff x="5368297" y="1095642"/>
            <a:chExt cx="1892048" cy="1108556"/>
          </a:xfrm>
        </p:grpSpPr>
        <p:sp>
          <p:nvSpPr>
            <p:cNvPr id="59" name="Freeform: Shape 627">
              <a:extLst>
                <a:ext uri="{FF2B5EF4-FFF2-40B4-BE49-F238E27FC236}">
                  <a16:creationId xmlns:a16="http://schemas.microsoft.com/office/drawing/2014/main" id="{D455A22D-CFA7-4E57-84C6-72F4A9B838EB}"/>
                </a:ext>
              </a:extLst>
            </p:cNvPr>
            <p:cNvSpPr/>
            <p:nvPr/>
          </p:nvSpPr>
          <p:spPr>
            <a:xfrm>
              <a:off x="5368297" y="1095642"/>
              <a:ext cx="1892048" cy="1108556"/>
            </a:xfrm>
            <a:prstGeom prst="roundRect">
              <a:avLst>
                <a:gd name="adj" fmla="val 463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28">
              <a:extLst>
                <a:ext uri="{FF2B5EF4-FFF2-40B4-BE49-F238E27FC236}">
                  <a16:creationId xmlns:a16="http://schemas.microsoft.com/office/drawing/2014/main" id="{B558D37E-8A62-4FFE-BA1C-99ACA30770E2}"/>
                </a:ext>
              </a:extLst>
            </p:cNvPr>
            <p:cNvSpPr/>
            <p:nvPr/>
          </p:nvSpPr>
          <p:spPr>
            <a:xfrm>
              <a:off x="5368297" y="1284661"/>
              <a:ext cx="1892048" cy="162635"/>
            </a:xfrm>
            <a:custGeom>
              <a:avLst/>
              <a:gdLst>
                <a:gd name="connsiteX0" fmla="*/ 0 w 2150296"/>
                <a:gd name="connsiteY0" fmla="*/ 0 h 184833"/>
                <a:gd name="connsiteX1" fmla="*/ 2150297 w 2150296"/>
                <a:gd name="connsiteY1" fmla="*/ 0 h 184833"/>
                <a:gd name="connsiteX2" fmla="*/ 2150297 w 2150296"/>
                <a:gd name="connsiteY2" fmla="*/ 184833 h 184833"/>
                <a:gd name="connsiteX3" fmla="*/ 0 w 2150296"/>
                <a:gd name="connsiteY3" fmla="*/ 184833 h 18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96" h="184833">
                  <a:moveTo>
                    <a:pt x="0" y="0"/>
                  </a:moveTo>
                  <a:lnTo>
                    <a:pt x="2150297" y="0"/>
                  </a:lnTo>
                  <a:lnTo>
                    <a:pt x="2150297" y="184833"/>
                  </a:lnTo>
                  <a:lnTo>
                    <a:pt x="0" y="184833"/>
                  </a:lnTo>
                  <a:close/>
                </a:path>
              </a:pathLst>
            </a:custGeom>
            <a:solidFill>
              <a:srgbClr val="4C4C4C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30">
              <a:extLst>
                <a:ext uri="{FF2B5EF4-FFF2-40B4-BE49-F238E27FC236}">
                  <a16:creationId xmlns:a16="http://schemas.microsoft.com/office/drawing/2014/main" id="{CE99FFC0-1950-4FB8-8A5E-1F525AD26171}"/>
                </a:ext>
              </a:extLst>
            </p:cNvPr>
            <p:cNvSpPr/>
            <p:nvPr/>
          </p:nvSpPr>
          <p:spPr>
            <a:xfrm>
              <a:off x="7020399" y="1898717"/>
              <a:ext cx="128852" cy="74206"/>
            </a:xfrm>
            <a:custGeom>
              <a:avLst/>
              <a:gdLst>
                <a:gd name="connsiteX0" fmla="*/ 250 w 146439"/>
                <a:gd name="connsiteY0" fmla="*/ 84100 h 84334"/>
                <a:gd name="connsiteX1" fmla="*/ 16 w 146439"/>
                <a:gd name="connsiteY1" fmla="*/ 10542 h 84334"/>
                <a:gd name="connsiteX2" fmla="*/ 10323 w 146439"/>
                <a:gd name="connsiteY2" fmla="*/ 0 h 84334"/>
                <a:gd name="connsiteX3" fmla="*/ 144790 w 146439"/>
                <a:gd name="connsiteY3" fmla="*/ 0 h 84334"/>
                <a:gd name="connsiteX4" fmla="*/ 146430 w 146439"/>
                <a:gd name="connsiteY4" fmla="*/ 76370 h 84334"/>
                <a:gd name="connsiteX5" fmla="*/ 136825 w 146439"/>
                <a:gd name="connsiteY5" fmla="*/ 84335 h 84334"/>
                <a:gd name="connsiteX6" fmla="*/ 250 w 146439"/>
                <a:gd name="connsiteY6" fmla="*/ 84100 h 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39" h="84334">
                  <a:moveTo>
                    <a:pt x="250" y="84100"/>
                  </a:moveTo>
                  <a:cubicBezTo>
                    <a:pt x="250" y="59503"/>
                    <a:pt x="484" y="34905"/>
                    <a:pt x="16" y="10542"/>
                  </a:cubicBezTo>
                  <a:cubicBezTo>
                    <a:pt x="-219" y="2343"/>
                    <a:pt x="2124" y="0"/>
                    <a:pt x="10323" y="0"/>
                  </a:cubicBezTo>
                  <a:cubicBezTo>
                    <a:pt x="55067" y="234"/>
                    <a:pt x="100046" y="0"/>
                    <a:pt x="144790" y="0"/>
                  </a:cubicBezTo>
                  <a:cubicBezTo>
                    <a:pt x="145259" y="25535"/>
                    <a:pt x="145727" y="50835"/>
                    <a:pt x="146430" y="76370"/>
                  </a:cubicBezTo>
                  <a:cubicBezTo>
                    <a:pt x="146664" y="83398"/>
                    <a:pt x="142682" y="84335"/>
                    <a:pt x="136825" y="84335"/>
                  </a:cubicBezTo>
                  <a:cubicBezTo>
                    <a:pt x="91144" y="84100"/>
                    <a:pt x="45697" y="84100"/>
                    <a:pt x="250" y="84100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1">
              <a:extLst>
                <a:ext uri="{FF2B5EF4-FFF2-40B4-BE49-F238E27FC236}">
                  <a16:creationId xmlns:a16="http://schemas.microsoft.com/office/drawing/2014/main" id="{57F8B5C7-0BEF-4816-8877-F8B6A379A06D}"/>
                </a:ext>
              </a:extLst>
            </p:cNvPr>
            <p:cNvSpPr/>
            <p:nvPr/>
          </p:nvSpPr>
          <p:spPr>
            <a:xfrm>
              <a:off x="6880439" y="1898717"/>
              <a:ext cx="129049" cy="74000"/>
            </a:xfrm>
            <a:custGeom>
              <a:avLst/>
              <a:gdLst>
                <a:gd name="connsiteX0" fmla="*/ 483 w 146663"/>
                <a:gd name="connsiteY0" fmla="*/ 84100 h 84100"/>
                <a:gd name="connsiteX1" fmla="*/ 15 w 146663"/>
                <a:gd name="connsiteY1" fmla="*/ 8433 h 84100"/>
                <a:gd name="connsiteX2" fmla="*/ 8682 w 146663"/>
                <a:gd name="connsiteY2" fmla="*/ 0 h 84100"/>
                <a:gd name="connsiteX3" fmla="*/ 137293 w 146663"/>
                <a:gd name="connsiteY3" fmla="*/ 0 h 84100"/>
                <a:gd name="connsiteX4" fmla="*/ 146663 w 146663"/>
                <a:gd name="connsiteY4" fmla="*/ 9136 h 84100"/>
                <a:gd name="connsiteX5" fmla="*/ 146195 w 146663"/>
                <a:gd name="connsiteY5" fmla="*/ 83866 h 84100"/>
                <a:gd name="connsiteX6" fmla="*/ 483 w 146663"/>
                <a:gd name="connsiteY6" fmla="*/ 84100 h 8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63" h="84100">
                  <a:moveTo>
                    <a:pt x="483" y="84100"/>
                  </a:moveTo>
                  <a:cubicBezTo>
                    <a:pt x="249" y="58800"/>
                    <a:pt x="483" y="33500"/>
                    <a:pt x="15" y="8433"/>
                  </a:cubicBezTo>
                  <a:cubicBezTo>
                    <a:pt x="-220" y="1640"/>
                    <a:pt x="2357" y="0"/>
                    <a:pt x="8682" y="0"/>
                  </a:cubicBezTo>
                  <a:cubicBezTo>
                    <a:pt x="51552" y="234"/>
                    <a:pt x="94423" y="234"/>
                    <a:pt x="137293" y="0"/>
                  </a:cubicBezTo>
                  <a:cubicBezTo>
                    <a:pt x="144320" y="0"/>
                    <a:pt x="146663" y="1874"/>
                    <a:pt x="146663" y="9136"/>
                  </a:cubicBezTo>
                  <a:cubicBezTo>
                    <a:pt x="146195" y="33968"/>
                    <a:pt x="146195" y="59034"/>
                    <a:pt x="146195" y="83866"/>
                  </a:cubicBezTo>
                  <a:cubicBezTo>
                    <a:pt x="97468" y="84100"/>
                    <a:pt x="48976" y="84100"/>
                    <a:pt x="483" y="8410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2">
              <a:extLst>
                <a:ext uri="{FF2B5EF4-FFF2-40B4-BE49-F238E27FC236}">
                  <a16:creationId xmlns:a16="http://schemas.microsoft.com/office/drawing/2014/main" id="{9A13046B-5F52-410D-BB57-449EA778E5A3}"/>
                </a:ext>
              </a:extLst>
            </p:cNvPr>
            <p:cNvSpPr/>
            <p:nvPr/>
          </p:nvSpPr>
          <p:spPr>
            <a:xfrm>
              <a:off x="7019990" y="1812349"/>
              <a:ext cx="129253" cy="74433"/>
            </a:xfrm>
            <a:custGeom>
              <a:avLst/>
              <a:gdLst>
                <a:gd name="connsiteX0" fmla="*/ 146895 w 146895"/>
                <a:gd name="connsiteY0" fmla="*/ 4451 h 84592"/>
                <a:gd name="connsiteX1" fmla="*/ 146192 w 146895"/>
                <a:gd name="connsiteY1" fmla="*/ 75433 h 84592"/>
                <a:gd name="connsiteX2" fmla="*/ 136353 w 146895"/>
                <a:gd name="connsiteY2" fmla="*/ 84569 h 84592"/>
                <a:gd name="connsiteX3" fmla="*/ 10086 w 146895"/>
                <a:gd name="connsiteY3" fmla="*/ 84569 h 84592"/>
                <a:gd name="connsiteX4" fmla="*/ 247 w 146895"/>
                <a:gd name="connsiteY4" fmla="*/ 74495 h 84592"/>
                <a:gd name="connsiteX5" fmla="*/ 12 w 146895"/>
                <a:gd name="connsiteY5" fmla="*/ 11245 h 84592"/>
                <a:gd name="connsiteX6" fmla="*/ 11491 w 146895"/>
                <a:gd name="connsiteY6" fmla="*/ 0 h 84592"/>
                <a:gd name="connsiteX7" fmla="*/ 144787 w 146895"/>
                <a:gd name="connsiteY7" fmla="*/ 234 h 84592"/>
                <a:gd name="connsiteX8" fmla="*/ 146895 w 146895"/>
                <a:gd name="connsiteY8" fmla="*/ 4451 h 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95" h="84592">
                  <a:moveTo>
                    <a:pt x="146895" y="4451"/>
                  </a:moveTo>
                  <a:cubicBezTo>
                    <a:pt x="143850" y="28112"/>
                    <a:pt x="147598" y="51772"/>
                    <a:pt x="146192" y="75433"/>
                  </a:cubicBezTo>
                  <a:cubicBezTo>
                    <a:pt x="145724" y="83397"/>
                    <a:pt x="143615" y="84803"/>
                    <a:pt x="136353" y="84569"/>
                  </a:cubicBezTo>
                  <a:cubicBezTo>
                    <a:pt x="94186" y="84335"/>
                    <a:pt x="52253" y="84335"/>
                    <a:pt x="10086" y="84569"/>
                  </a:cubicBezTo>
                  <a:cubicBezTo>
                    <a:pt x="2121" y="84569"/>
                    <a:pt x="247" y="81992"/>
                    <a:pt x="247" y="74495"/>
                  </a:cubicBezTo>
                  <a:cubicBezTo>
                    <a:pt x="715" y="53412"/>
                    <a:pt x="715" y="32328"/>
                    <a:pt x="12" y="11245"/>
                  </a:cubicBezTo>
                  <a:cubicBezTo>
                    <a:pt x="-222" y="2343"/>
                    <a:pt x="2824" y="0"/>
                    <a:pt x="11491" y="0"/>
                  </a:cubicBezTo>
                  <a:cubicBezTo>
                    <a:pt x="56001" y="234"/>
                    <a:pt x="100277" y="234"/>
                    <a:pt x="144787" y="234"/>
                  </a:cubicBezTo>
                  <a:cubicBezTo>
                    <a:pt x="145724" y="1874"/>
                    <a:pt x="146427" y="3045"/>
                    <a:pt x="146895" y="4451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33">
              <a:extLst>
                <a:ext uri="{FF2B5EF4-FFF2-40B4-BE49-F238E27FC236}">
                  <a16:creationId xmlns:a16="http://schemas.microsoft.com/office/drawing/2014/main" id="{55F6DF5E-C6B8-4DC0-BA3B-EE950D3943CD}"/>
                </a:ext>
              </a:extLst>
            </p:cNvPr>
            <p:cNvSpPr/>
            <p:nvPr/>
          </p:nvSpPr>
          <p:spPr>
            <a:xfrm>
              <a:off x="6740697" y="1727207"/>
              <a:ext cx="128876" cy="74423"/>
            </a:xfrm>
            <a:custGeom>
              <a:avLst/>
              <a:gdLst>
                <a:gd name="connsiteX0" fmla="*/ 0 w 146466"/>
                <a:gd name="connsiteY0" fmla="*/ 82473 h 84581"/>
                <a:gd name="connsiteX1" fmla="*/ 469 w 146466"/>
                <a:gd name="connsiteY1" fmla="*/ 12194 h 84581"/>
                <a:gd name="connsiteX2" fmla="*/ 11947 w 146466"/>
                <a:gd name="connsiteY2" fmla="*/ 12 h 84581"/>
                <a:gd name="connsiteX3" fmla="*/ 134935 w 146466"/>
                <a:gd name="connsiteY3" fmla="*/ 12 h 84581"/>
                <a:gd name="connsiteX4" fmla="*/ 146414 w 146466"/>
                <a:gd name="connsiteY4" fmla="*/ 11726 h 84581"/>
                <a:gd name="connsiteX5" fmla="*/ 146414 w 146466"/>
                <a:gd name="connsiteY5" fmla="*/ 72634 h 84581"/>
                <a:gd name="connsiteX6" fmla="*/ 134935 w 146466"/>
                <a:gd name="connsiteY6" fmla="*/ 84581 h 84581"/>
                <a:gd name="connsiteX7" fmla="*/ 1406 w 146466"/>
                <a:gd name="connsiteY7" fmla="*/ 84347 h 84581"/>
                <a:gd name="connsiteX8" fmla="*/ 0 w 146466"/>
                <a:gd name="connsiteY8" fmla="*/ 82473 h 8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66" h="84581">
                  <a:moveTo>
                    <a:pt x="0" y="82473"/>
                  </a:moveTo>
                  <a:cubicBezTo>
                    <a:pt x="234" y="59047"/>
                    <a:pt x="703" y="35620"/>
                    <a:pt x="469" y="12194"/>
                  </a:cubicBezTo>
                  <a:cubicBezTo>
                    <a:pt x="234" y="3526"/>
                    <a:pt x="2108" y="12"/>
                    <a:pt x="11947" y="12"/>
                  </a:cubicBezTo>
                  <a:cubicBezTo>
                    <a:pt x="52943" y="481"/>
                    <a:pt x="93939" y="481"/>
                    <a:pt x="134935" y="12"/>
                  </a:cubicBezTo>
                  <a:cubicBezTo>
                    <a:pt x="144306" y="-222"/>
                    <a:pt x="146883" y="2824"/>
                    <a:pt x="146414" y="11726"/>
                  </a:cubicBezTo>
                  <a:cubicBezTo>
                    <a:pt x="145711" y="32106"/>
                    <a:pt x="145946" y="52253"/>
                    <a:pt x="146414" y="72634"/>
                  </a:cubicBezTo>
                  <a:cubicBezTo>
                    <a:pt x="146649" y="81770"/>
                    <a:pt x="144306" y="84581"/>
                    <a:pt x="134935" y="84581"/>
                  </a:cubicBezTo>
                  <a:cubicBezTo>
                    <a:pt x="90425" y="84113"/>
                    <a:pt x="45916" y="84347"/>
                    <a:pt x="1406" y="84347"/>
                  </a:cubicBezTo>
                  <a:cubicBezTo>
                    <a:pt x="937" y="83879"/>
                    <a:pt x="469" y="83176"/>
                    <a:pt x="0" y="82473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34">
              <a:extLst>
                <a:ext uri="{FF2B5EF4-FFF2-40B4-BE49-F238E27FC236}">
                  <a16:creationId xmlns:a16="http://schemas.microsoft.com/office/drawing/2014/main" id="{2DAA2B3F-B553-4FAD-8100-B2335DD39AB6}"/>
                </a:ext>
              </a:extLst>
            </p:cNvPr>
            <p:cNvSpPr/>
            <p:nvPr/>
          </p:nvSpPr>
          <p:spPr>
            <a:xfrm>
              <a:off x="6741102" y="1898717"/>
              <a:ext cx="128436" cy="74426"/>
            </a:xfrm>
            <a:custGeom>
              <a:avLst/>
              <a:gdLst>
                <a:gd name="connsiteX0" fmla="*/ 711 w 145966"/>
                <a:gd name="connsiteY0" fmla="*/ 0 h 84584"/>
                <a:gd name="connsiteX1" fmla="*/ 134241 w 145966"/>
                <a:gd name="connsiteY1" fmla="*/ 0 h 84584"/>
                <a:gd name="connsiteX2" fmla="*/ 145954 w 145966"/>
                <a:gd name="connsiteY2" fmla="*/ 11713 h 84584"/>
                <a:gd name="connsiteX3" fmla="*/ 145485 w 145966"/>
                <a:gd name="connsiteY3" fmla="*/ 84335 h 84584"/>
                <a:gd name="connsiteX4" fmla="*/ 9847 w 145966"/>
                <a:gd name="connsiteY4" fmla="*/ 84569 h 84584"/>
                <a:gd name="connsiteX5" fmla="*/ 8 w 145966"/>
                <a:gd name="connsiteY5" fmla="*/ 77307 h 84584"/>
                <a:gd name="connsiteX6" fmla="*/ 711 w 145966"/>
                <a:gd name="connsiteY6" fmla="*/ 0 h 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966" h="84584">
                  <a:moveTo>
                    <a:pt x="711" y="0"/>
                  </a:moveTo>
                  <a:cubicBezTo>
                    <a:pt x="45221" y="0"/>
                    <a:pt x="89731" y="234"/>
                    <a:pt x="134241" y="0"/>
                  </a:cubicBezTo>
                  <a:cubicBezTo>
                    <a:pt x="143377" y="0"/>
                    <a:pt x="146188" y="2343"/>
                    <a:pt x="145954" y="11713"/>
                  </a:cubicBezTo>
                  <a:cubicBezTo>
                    <a:pt x="145251" y="35842"/>
                    <a:pt x="145719" y="60205"/>
                    <a:pt x="145485" y="84335"/>
                  </a:cubicBezTo>
                  <a:cubicBezTo>
                    <a:pt x="100272" y="84335"/>
                    <a:pt x="55060" y="84335"/>
                    <a:pt x="9847" y="84569"/>
                  </a:cubicBezTo>
                  <a:cubicBezTo>
                    <a:pt x="4693" y="84569"/>
                    <a:pt x="-226" y="85272"/>
                    <a:pt x="8" y="77307"/>
                  </a:cubicBezTo>
                  <a:cubicBezTo>
                    <a:pt x="477" y="51304"/>
                    <a:pt x="477" y="25769"/>
                    <a:pt x="711" y="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35">
              <a:extLst>
                <a:ext uri="{FF2B5EF4-FFF2-40B4-BE49-F238E27FC236}">
                  <a16:creationId xmlns:a16="http://schemas.microsoft.com/office/drawing/2014/main" id="{2AABB3E5-ECE4-4037-9A42-6CC0D7821BD7}"/>
                </a:ext>
              </a:extLst>
            </p:cNvPr>
            <p:cNvSpPr/>
            <p:nvPr/>
          </p:nvSpPr>
          <p:spPr>
            <a:xfrm>
              <a:off x="6880451" y="1641469"/>
              <a:ext cx="128830" cy="74012"/>
            </a:xfrm>
            <a:custGeom>
              <a:avLst/>
              <a:gdLst>
                <a:gd name="connsiteX0" fmla="*/ 9605 w 146414"/>
                <a:gd name="connsiteY0" fmla="*/ 84100 h 84114"/>
                <a:gd name="connsiteX1" fmla="*/ 234 w 146414"/>
                <a:gd name="connsiteY1" fmla="*/ 74261 h 84114"/>
                <a:gd name="connsiteX2" fmla="*/ 0 w 146414"/>
                <a:gd name="connsiteY2" fmla="*/ 7731 h 84114"/>
                <a:gd name="connsiteX3" fmla="*/ 7496 w 146414"/>
                <a:gd name="connsiteY3" fmla="*/ 0 h 84114"/>
                <a:gd name="connsiteX4" fmla="*/ 138684 w 146414"/>
                <a:gd name="connsiteY4" fmla="*/ 0 h 84114"/>
                <a:gd name="connsiteX5" fmla="*/ 146180 w 146414"/>
                <a:gd name="connsiteY5" fmla="*/ 7731 h 84114"/>
                <a:gd name="connsiteX6" fmla="*/ 146414 w 146414"/>
                <a:gd name="connsiteY6" fmla="*/ 76838 h 84114"/>
                <a:gd name="connsiteX7" fmla="*/ 137512 w 146414"/>
                <a:gd name="connsiteY7" fmla="*/ 83866 h 84114"/>
                <a:gd name="connsiteX8" fmla="*/ 9605 w 146414"/>
                <a:gd name="connsiteY8" fmla="*/ 84100 h 8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14" h="84114">
                  <a:moveTo>
                    <a:pt x="9605" y="84100"/>
                  </a:moveTo>
                  <a:cubicBezTo>
                    <a:pt x="1640" y="84335"/>
                    <a:pt x="0" y="81758"/>
                    <a:pt x="234" y="74261"/>
                  </a:cubicBezTo>
                  <a:cubicBezTo>
                    <a:pt x="703" y="52006"/>
                    <a:pt x="234" y="29751"/>
                    <a:pt x="0" y="7731"/>
                  </a:cubicBezTo>
                  <a:cubicBezTo>
                    <a:pt x="0" y="2343"/>
                    <a:pt x="1874" y="0"/>
                    <a:pt x="7496" y="0"/>
                  </a:cubicBezTo>
                  <a:cubicBezTo>
                    <a:pt x="51304" y="0"/>
                    <a:pt x="94876" y="0"/>
                    <a:pt x="138684" y="0"/>
                  </a:cubicBezTo>
                  <a:cubicBezTo>
                    <a:pt x="144306" y="0"/>
                    <a:pt x="146180" y="2343"/>
                    <a:pt x="146180" y="7731"/>
                  </a:cubicBezTo>
                  <a:cubicBezTo>
                    <a:pt x="146180" y="30688"/>
                    <a:pt x="145946" y="53880"/>
                    <a:pt x="146414" y="76838"/>
                  </a:cubicBezTo>
                  <a:cubicBezTo>
                    <a:pt x="146414" y="83866"/>
                    <a:pt x="142666" y="83866"/>
                    <a:pt x="137512" y="83866"/>
                  </a:cubicBezTo>
                  <a:cubicBezTo>
                    <a:pt x="115960" y="83866"/>
                    <a:pt x="30688" y="83398"/>
                    <a:pt x="9605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36">
              <a:extLst>
                <a:ext uri="{FF2B5EF4-FFF2-40B4-BE49-F238E27FC236}">
                  <a16:creationId xmlns:a16="http://schemas.microsoft.com/office/drawing/2014/main" id="{8A5F1972-6532-4043-9D2A-B87EA345D74E}"/>
                </a:ext>
              </a:extLst>
            </p:cNvPr>
            <p:cNvSpPr/>
            <p:nvPr/>
          </p:nvSpPr>
          <p:spPr>
            <a:xfrm>
              <a:off x="6880563" y="1812547"/>
              <a:ext cx="128939" cy="74637"/>
            </a:xfrm>
            <a:custGeom>
              <a:avLst/>
              <a:gdLst>
                <a:gd name="connsiteX0" fmla="*/ 8307 w 146538"/>
                <a:gd name="connsiteY0" fmla="*/ 84578 h 84824"/>
                <a:gd name="connsiteX1" fmla="*/ 108 w 146538"/>
                <a:gd name="connsiteY1" fmla="*/ 75910 h 84824"/>
                <a:gd name="connsiteX2" fmla="*/ 108 w 146538"/>
                <a:gd name="connsiteY2" fmla="*/ 12893 h 84824"/>
                <a:gd name="connsiteX3" fmla="*/ 12524 w 146538"/>
                <a:gd name="connsiteY3" fmla="*/ 9 h 84824"/>
                <a:gd name="connsiteX4" fmla="*/ 134340 w 146538"/>
                <a:gd name="connsiteY4" fmla="*/ 243 h 84824"/>
                <a:gd name="connsiteX5" fmla="*/ 146522 w 146538"/>
                <a:gd name="connsiteY5" fmla="*/ 11956 h 84824"/>
                <a:gd name="connsiteX6" fmla="*/ 146522 w 146538"/>
                <a:gd name="connsiteY6" fmla="*/ 74036 h 84824"/>
                <a:gd name="connsiteX7" fmla="*/ 136214 w 146538"/>
                <a:gd name="connsiteY7" fmla="*/ 84812 h 84824"/>
                <a:gd name="connsiteX8" fmla="*/ 8307 w 146538"/>
                <a:gd name="connsiteY8" fmla="*/ 84578 h 8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38" h="84824">
                  <a:moveTo>
                    <a:pt x="8307" y="84578"/>
                  </a:moveTo>
                  <a:cubicBezTo>
                    <a:pt x="1748" y="84578"/>
                    <a:pt x="-127" y="83172"/>
                    <a:pt x="108" y="75910"/>
                  </a:cubicBezTo>
                  <a:cubicBezTo>
                    <a:pt x="1045" y="54826"/>
                    <a:pt x="1748" y="33743"/>
                    <a:pt x="108" y="12893"/>
                  </a:cubicBezTo>
                  <a:cubicBezTo>
                    <a:pt x="-595" y="4226"/>
                    <a:pt x="1982" y="-225"/>
                    <a:pt x="12524" y="9"/>
                  </a:cubicBezTo>
                  <a:cubicBezTo>
                    <a:pt x="53051" y="712"/>
                    <a:pt x="93578" y="477"/>
                    <a:pt x="134340" y="243"/>
                  </a:cubicBezTo>
                  <a:cubicBezTo>
                    <a:pt x="143242" y="243"/>
                    <a:pt x="146756" y="2117"/>
                    <a:pt x="146522" y="11956"/>
                  </a:cubicBezTo>
                  <a:cubicBezTo>
                    <a:pt x="145819" y="32571"/>
                    <a:pt x="146053" y="53421"/>
                    <a:pt x="146522" y="74036"/>
                  </a:cubicBezTo>
                  <a:cubicBezTo>
                    <a:pt x="146756" y="82001"/>
                    <a:pt x="144648" y="85046"/>
                    <a:pt x="136214" y="84812"/>
                  </a:cubicBezTo>
                  <a:cubicBezTo>
                    <a:pt x="114896" y="83875"/>
                    <a:pt x="29859" y="84109"/>
                    <a:pt x="8307" y="84578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37">
              <a:extLst>
                <a:ext uri="{FF2B5EF4-FFF2-40B4-BE49-F238E27FC236}">
                  <a16:creationId xmlns:a16="http://schemas.microsoft.com/office/drawing/2014/main" id="{C0870BBE-A32E-4472-A045-7B93ED190CE6}"/>
                </a:ext>
              </a:extLst>
            </p:cNvPr>
            <p:cNvSpPr/>
            <p:nvPr/>
          </p:nvSpPr>
          <p:spPr>
            <a:xfrm>
              <a:off x="6880604" y="1727401"/>
              <a:ext cx="128483" cy="74229"/>
            </a:xfrm>
            <a:custGeom>
              <a:avLst/>
              <a:gdLst>
                <a:gd name="connsiteX0" fmla="*/ 135700 w 146020"/>
                <a:gd name="connsiteY0" fmla="*/ 27 h 84361"/>
                <a:gd name="connsiteX1" fmla="*/ 146007 w 146020"/>
                <a:gd name="connsiteY1" fmla="*/ 9397 h 84361"/>
                <a:gd name="connsiteX2" fmla="*/ 146007 w 146020"/>
                <a:gd name="connsiteY2" fmla="*/ 74991 h 84361"/>
                <a:gd name="connsiteX3" fmla="*/ 136403 w 146020"/>
                <a:gd name="connsiteY3" fmla="*/ 84361 h 84361"/>
                <a:gd name="connsiteX4" fmla="*/ 10135 w 146020"/>
                <a:gd name="connsiteY4" fmla="*/ 84361 h 84361"/>
                <a:gd name="connsiteX5" fmla="*/ 530 w 146020"/>
                <a:gd name="connsiteY5" fmla="*/ 74054 h 84361"/>
                <a:gd name="connsiteX6" fmla="*/ 62 w 146020"/>
                <a:gd name="connsiteY6" fmla="*/ 9866 h 84361"/>
                <a:gd name="connsiteX7" fmla="*/ 9432 w 146020"/>
                <a:gd name="connsiteY7" fmla="*/ 27 h 84361"/>
                <a:gd name="connsiteX8" fmla="*/ 135700 w 146020"/>
                <a:gd name="connsiteY8" fmla="*/ 27 h 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20" h="84361">
                  <a:moveTo>
                    <a:pt x="135700" y="27"/>
                  </a:moveTo>
                  <a:cubicBezTo>
                    <a:pt x="142728" y="-208"/>
                    <a:pt x="146242" y="964"/>
                    <a:pt x="146007" y="9397"/>
                  </a:cubicBezTo>
                  <a:cubicBezTo>
                    <a:pt x="145539" y="31183"/>
                    <a:pt x="145773" y="52970"/>
                    <a:pt x="146007" y="74991"/>
                  </a:cubicBezTo>
                  <a:cubicBezTo>
                    <a:pt x="146242" y="82253"/>
                    <a:pt x="143431" y="84361"/>
                    <a:pt x="136403" y="84361"/>
                  </a:cubicBezTo>
                  <a:cubicBezTo>
                    <a:pt x="94235" y="84127"/>
                    <a:pt x="52068" y="84127"/>
                    <a:pt x="10135" y="84361"/>
                  </a:cubicBezTo>
                  <a:cubicBezTo>
                    <a:pt x="2170" y="84361"/>
                    <a:pt x="296" y="81550"/>
                    <a:pt x="530" y="74054"/>
                  </a:cubicBezTo>
                  <a:cubicBezTo>
                    <a:pt x="765" y="52736"/>
                    <a:pt x="999" y="31183"/>
                    <a:pt x="62" y="9866"/>
                  </a:cubicBezTo>
                  <a:cubicBezTo>
                    <a:pt x="-407" y="1666"/>
                    <a:pt x="1702" y="-208"/>
                    <a:pt x="9432" y="27"/>
                  </a:cubicBezTo>
                  <a:cubicBezTo>
                    <a:pt x="30516" y="495"/>
                    <a:pt x="114850" y="261"/>
                    <a:pt x="135700" y="27"/>
                  </a:cubicBezTo>
                  <a:close/>
                </a:path>
              </a:pathLst>
            </a:custGeom>
            <a:solidFill>
              <a:srgbClr val="CF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38">
              <a:extLst>
                <a:ext uri="{FF2B5EF4-FFF2-40B4-BE49-F238E27FC236}">
                  <a16:creationId xmlns:a16="http://schemas.microsoft.com/office/drawing/2014/main" id="{E42EDFE1-F2D3-4CFE-B03A-4F2C576FC074}"/>
                </a:ext>
              </a:extLst>
            </p:cNvPr>
            <p:cNvSpPr/>
            <p:nvPr/>
          </p:nvSpPr>
          <p:spPr>
            <a:xfrm>
              <a:off x="7019990" y="1641056"/>
              <a:ext cx="128428" cy="74014"/>
            </a:xfrm>
            <a:custGeom>
              <a:avLst/>
              <a:gdLst>
                <a:gd name="connsiteX0" fmla="*/ 137055 w 145957"/>
                <a:gd name="connsiteY0" fmla="*/ 234 h 84116"/>
                <a:gd name="connsiteX1" fmla="*/ 145957 w 145957"/>
                <a:gd name="connsiteY1" fmla="*/ 8668 h 84116"/>
                <a:gd name="connsiteX2" fmla="*/ 145957 w 145957"/>
                <a:gd name="connsiteY2" fmla="*/ 76604 h 84116"/>
                <a:gd name="connsiteX3" fmla="*/ 138461 w 145957"/>
                <a:gd name="connsiteY3" fmla="*/ 84100 h 84116"/>
                <a:gd name="connsiteX4" fmla="*/ 7274 w 145957"/>
                <a:gd name="connsiteY4" fmla="*/ 84100 h 84116"/>
                <a:gd name="connsiteX5" fmla="*/ 246 w 145957"/>
                <a:gd name="connsiteY5" fmla="*/ 76135 h 84116"/>
                <a:gd name="connsiteX6" fmla="*/ 12 w 145957"/>
                <a:gd name="connsiteY6" fmla="*/ 8199 h 84116"/>
                <a:gd name="connsiteX7" fmla="*/ 9148 w 145957"/>
                <a:gd name="connsiteY7" fmla="*/ 0 h 84116"/>
                <a:gd name="connsiteX8" fmla="*/ 137055 w 145957"/>
                <a:gd name="connsiteY8" fmla="*/ 234 h 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7" h="84116">
                  <a:moveTo>
                    <a:pt x="137055" y="234"/>
                  </a:moveTo>
                  <a:cubicBezTo>
                    <a:pt x="143615" y="234"/>
                    <a:pt x="145957" y="2108"/>
                    <a:pt x="145957" y="8668"/>
                  </a:cubicBezTo>
                  <a:cubicBezTo>
                    <a:pt x="145723" y="31391"/>
                    <a:pt x="145723" y="53880"/>
                    <a:pt x="145957" y="76604"/>
                  </a:cubicBezTo>
                  <a:cubicBezTo>
                    <a:pt x="145957" y="81992"/>
                    <a:pt x="144083" y="84335"/>
                    <a:pt x="138461" y="84100"/>
                  </a:cubicBezTo>
                  <a:cubicBezTo>
                    <a:pt x="94654" y="83866"/>
                    <a:pt x="51081" y="83866"/>
                    <a:pt x="7274" y="84100"/>
                  </a:cubicBezTo>
                  <a:cubicBezTo>
                    <a:pt x="1417" y="84100"/>
                    <a:pt x="246" y="81289"/>
                    <a:pt x="246" y="76135"/>
                  </a:cubicBezTo>
                  <a:cubicBezTo>
                    <a:pt x="480" y="53412"/>
                    <a:pt x="480" y="30923"/>
                    <a:pt x="12" y="8199"/>
                  </a:cubicBezTo>
                  <a:cubicBezTo>
                    <a:pt x="-222" y="937"/>
                    <a:pt x="3057" y="0"/>
                    <a:pt x="9148" y="0"/>
                  </a:cubicBezTo>
                  <a:cubicBezTo>
                    <a:pt x="30466" y="468"/>
                    <a:pt x="115503" y="468"/>
                    <a:pt x="137055" y="234"/>
                  </a:cubicBezTo>
                  <a:close/>
                </a:path>
              </a:pathLst>
            </a:custGeom>
            <a:solidFill>
              <a:srgbClr val="CF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39">
              <a:extLst>
                <a:ext uri="{FF2B5EF4-FFF2-40B4-BE49-F238E27FC236}">
                  <a16:creationId xmlns:a16="http://schemas.microsoft.com/office/drawing/2014/main" id="{E1696E4F-4992-4875-B3EF-8E875015BFF0}"/>
                </a:ext>
              </a:extLst>
            </p:cNvPr>
            <p:cNvSpPr/>
            <p:nvPr/>
          </p:nvSpPr>
          <p:spPr>
            <a:xfrm>
              <a:off x="6740903" y="1641469"/>
              <a:ext cx="128024" cy="74018"/>
            </a:xfrm>
            <a:custGeom>
              <a:avLst/>
              <a:gdLst>
                <a:gd name="connsiteX0" fmla="*/ 10307 w 145498"/>
                <a:gd name="connsiteY0" fmla="*/ 84100 h 84121"/>
                <a:gd name="connsiteX1" fmla="*/ 0 w 145498"/>
                <a:gd name="connsiteY1" fmla="*/ 74496 h 84121"/>
                <a:gd name="connsiteX2" fmla="*/ 0 w 145498"/>
                <a:gd name="connsiteY2" fmla="*/ 8902 h 84121"/>
                <a:gd name="connsiteX3" fmla="*/ 8433 w 145498"/>
                <a:gd name="connsiteY3" fmla="*/ 0 h 84121"/>
                <a:gd name="connsiteX4" fmla="*/ 137044 w 145498"/>
                <a:gd name="connsiteY4" fmla="*/ 0 h 84121"/>
                <a:gd name="connsiteX5" fmla="*/ 145477 w 145498"/>
                <a:gd name="connsiteY5" fmla="*/ 9136 h 84121"/>
                <a:gd name="connsiteX6" fmla="*/ 145477 w 145498"/>
                <a:gd name="connsiteY6" fmla="*/ 74730 h 84121"/>
                <a:gd name="connsiteX7" fmla="*/ 136107 w 145498"/>
                <a:gd name="connsiteY7" fmla="*/ 84100 h 84121"/>
                <a:gd name="connsiteX8" fmla="*/ 10307 w 145498"/>
                <a:gd name="connsiteY8" fmla="*/ 84100 h 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98" h="84121">
                  <a:moveTo>
                    <a:pt x="10307" y="84100"/>
                  </a:moveTo>
                  <a:cubicBezTo>
                    <a:pt x="3045" y="84335"/>
                    <a:pt x="0" y="82695"/>
                    <a:pt x="0" y="74496"/>
                  </a:cubicBezTo>
                  <a:cubicBezTo>
                    <a:pt x="468" y="52709"/>
                    <a:pt x="234" y="30923"/>
                    <a:pt x="0" y="8902"/>
                  </a:cubicBezTo>
                  <a:cubicBezTo>
                    <a:pt x="0" y="2577"/>
                    <a:pt x="1640" y="0"/>
                    <a:pt x="8433" y="0"/>
                  </a:cubicBezTo>
                  <a:cubicBezTo>
                    <a:pt x="51303" y="234"/>
                    <a:pt x="94173" y="234"/>
                    <a:pt x="137044" y="0"/>
                  </a:cubicBezTo>
                  <a:cubicBezTo>
                    <a:pt x="144072" y="0"/>
                    <a:pt x="145711" y="3045"/>
                    <a:pt x="145477" y="9136"/>
                  </a:cubicBezTo>
                  <a:cubicBezTo>
                    <a:pt x="145243" y="30923"/>
                    <a:pt x="145243" y="52943"/>
                    <a:pt x="145477" y="74730"/>
                  </a:cubicBezTo>
                  <a:cubicBezTo>
                    <a:pt x="145711" y="81992"/>
                    <a:pt x="143369" y="84100"/>
                    <a:pt x="136107" y="84100"/>
                  </a:cubicBezTo>
                  <a:cubicBezTo>
                    <a:pt x="115491" y="83632"/>
                    <a:pt x="31391" y="83866"/>
                    <a:pt x="10307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40">
              <a:extLst>
                <a:ext uri="{FF2B5EF4-FFF2-40B4-BE49-F238E27FC236}">
                  <a16:creationId xmlns:a16="http://schemas.microsoft.com/office/drawing/2014/main" id="{FF24D251-4CE9-4880-B8A2-C8E1475B0FC4}"/>
                </a:ext>
              </a:extLst>
            </p:cNvPr>
            <p:cNvSpPr/>
            <p:nvPr/>
          </p:nvSpPr>
          <p:spPr>
            <a:xfrm>
              <a:off x="7019989" y="1727218"/>
              <a:ext cx="128508" cy="74412"/>
            </a:xfrm>
            <a:custGeom>
              <a:avLst/>
              <a:gdLst>
                <a:gd name="connsiteX0" fmla="*/ 144788 w 146048"/>
                <a:gd name="connsiteY0" fmla="*/ 84335 h 84568"/>
                <a:gd name="connsiteX1" fmla="*/ 12429 w 146048"/>
                <a:gd name="connsiteY1" fmla="*/ 84569 h 84568"/>
                <a:gd name="connsiteX2" fmla="*/ 13 w 146048"/>
                <a:gd name="connsiteY2" fmla="*/ 71919 h 84568"/>
                <a:gd name="connsiteX3" fmla="*/ 13 w 146048"/>
                <a:gd name="connsiteY3" fmla="*/ 9839 h 84568"/>
                <a:gd name="connsiteX4" fmla="*/ 8915 w 146048"/>
                <a:gd name="connsiteY4" fmla="*/ 0 h 84568"/>
                <a:gd name="connsiteX5" fmla="*/ 136588 w 146048"/>
                <a:gd name="connsiteY5" fmla="*/ 234 h 84568"/>
                <a:gd name="connsiteX6" fmla="*/ 145490 w 146048"/>
                <a:gd name="connsiteY6" fmla="*/ 6091 h 84568"/>
                <a:gd name="connsiteX7" fmla="*/ 144788 w 146048"/>
                <a:gd name="connsiteY7" fmla="*/ 84335 h 84568"/>
                <a:gd name="connsiteX8" fmla="*/ 144788 w 146048"/>
                <a:gd name="connsiteY8" fmla="*/ 84335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48" h="84568">
                  <a:moveTo>
                    <a:pt x="144788" y="84335"/>
                  </a:moveTo>
                  <a:cubicBezTo>
                    <a:pt x="100746" y="84335"/>
                    <a:pt x="56471" y="84100"/>
                    <a:pt x="12429" y="84569"/>
                  </a:cubicBezTo>
                  <a:cubicBezTo>
                    <a:pt x="2590" y="84569"/>
                    <a:pt x="-221" y="81758"/>
                    <a:pt x="13" y="71919"/>
                  </a:cubicBezTo>
                  <a:cubicBezTo>
                    <a:pt x="716" y="51304"/>
                    <a:pt x="482" y="30454"/>
                    <a:pt x="13" y="9839"/>
                  </a:cubicBezTo>
                  <a:cubicBezTo>
                    <a:pt x="13" y="3280"/>
                    <a:pt x="1185" y="0"/>
                    <a:pt x="8915" y="0"/>
                  </a:cubicBezTo>
                  <a:cubicBezTo>
                    <a:pt x="51551" y="234"/>
                    <a:pt x="93953" y="234"/>
                    <a:pt x="136588" y="234"/>
                  </a:cubicBezTo>
                  <a:cubicBezTo>
                    <a:pt x="140805" y="234"/>
                    <a:pt x="145725" y="-703"/>
                    <a:pt x="145490" y="6091"/>
                  </a:cubicBezTo>
                  <a:cubicBezTo>
                    <a:pt x="145490" y="32328"/>
                    <a:pt x="147130" y="58331"/>
                    <a:pt x="144788" y="84335"/>
                  </a:cubicBezTo>
                  <a:cubicBezTo>
                    <a:pt x="144788" y="84335"/>
                    <a:pt x="144788" y="84335"/>
                    <a:pt x="144788" y="84335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641">
              <a:extLst>
                <a:ext uri="{FF2B5EF4-FFF2-40B4-BE49-F238E27FC236}">
                  <a16:creationId xmlns:a16="http://schemas.microsoft.com/office/drawing/2014/main" id="{B0DE058F-BD71-418E-9BCF-19623AF5C8BF}"/>
                </a:ext>
              </a:extLst>
            </p:cNvPr>
            <p:cNvSpPr/>
            <p:nvPr/>
          </p:nvSpPr>
          <p:spPr>
            <a:xfrm>
              <a:off x="6741095" y="1812761"/>
              <a:ext cx="128442" cy="74412"/>
            </a:xfrm>
            <a:custGeom>
              <a:avLst/>
              <a:gdLst>
                <a:gd name="connsiteX0" fmla="*/ 16 w 145973"/>
                <a:gd name="connsiteY0" fmla="*/ 83866 h 84568"/>
                <a:gd name="connsiteX1" fmla="*/ 16 w 145973"/>
                <a:gd name="connsiteY1" fmla="*/ 11245 h 84568"/>
                <a:gd name="connsiteX2" fmla="*/ 10323 w 145973"/>
                <a:gd name="connsiteY2" fmla="*/ 0 h 84568"/>
                <a:gd name="connsiteX3" fmla="*/ 136591 w 145973"/>
                <a:gd name="connsiteY3" fmla="*/ 0 h 84568"/>
                <a:gd name="connsiteX4" fmla="*/ 145961 w 145973"/>
                <a:gd name="connsiteY4" fmla="*/ 9605 h 84568"/>
                <a:gd name="connsiteX5" fmla="*/ 145961 w 145973"/>
                <a:gd name="connsiteY5" fmla="*/ 74027 h 84568"/>
                <a:gd name="connsiteX6" fmla="*/ 135185 w 145973"/>
                <a:gd name="connsiteY6" fmla="*/ 84335 h 84568"/>
                <a:gd name="connsiteX7" fmla="*/ 484 w 145973"/>
                <a:gd name="connsiteY7" fmla="*/ 84569 h 84568"/>
                <a:gd name="connsiteX8" fmla="*/ 16 w 145973"/>
                <a:gd name="connsiteY8" fmla="*/ 83866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73" h="84568">
                  <a:moveTo>
                    <a:pt x="16" y="83866"/>
                  </a:moveTo>
                  <a:cubicBezTo>
                    <a:pt x="16" y="59737"/>
                    <a:pt x="484" y="35374"/>
                    <a:pt x="16" y="11245"/>
                  </a:cubicBezTo>
                  <a:cubicBezTo>
                    <a:pt x="-219" y="3280"/>
                    <a:pt x="2124" y="0"/>
                    <a:pt x="10323" y="0"/>
                  </a:cubicBezTo>
                  <a:cubicBezTo>
                    <a:pt x="52491" y="234"/>
                    <a:pt x="94658" y="234"/>
                    <a:pt x="136591" y="0"/>
                  </a:cubicBezTo>
                  <a:cubicBezTo>
                    <a:pt x="143853" y="0"/>
                    <a:pt x="145961" y="2811"/>
                    <a:pt x="145961" y="9605"/>
                  </a:cubicBezTo>
                  <a:cubicBezTo>
                    <a:pt x="145727" y="31157"/>
                    <a:pt x="145493" y="52475"/>
                    <a:pt x="145961" y="74027"/>
                  </a:cubicBezTo>
                  <a:cubicBezTo>
                    <a:pt x="146196" y="82460"/>
                    <a:pt x="143150" y="84335"/>
                    <a:pt x="135185" y="84335"/>
                  </a:cubicBezTo>
                  <a:cubicBezTo>
                    <a:pt x="90207" y="84100"/>
                    <a:pt x="45463" y="84335"/>
                    <a:pt x="484" y="84569"/>
                  </a:cubicBezTo>
                  <a:cubicBezTo>
                    <a:pt x="484" y="84335"/>
                    <a:pt x="16" y="83866"/>
                    <a:pt x="16" y="83866"/>
                  </a:cubicBezTo>
                  <a:close/>
                </a:path>
              </a:pathLst>
            </a:custGeom>
            <a:solidFill>
              <a:srgbClr val="D0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642">
              <a:extLst>
                <a:ext uri="{FF2B5EF4-FFF2-40B4-BE49-F238E27FC236}">
                  <a16:creationId xmlns:a16="http://schemas.microsoft.com/office/drawing/2014/main" id="{BAD751F1-7EE0-4934-ACBD-7958446150B4}"/>
                </a:ext>
              </a:extLst>
            </p:cNvPr>
            <p:cNvSpPr/>
            <p:nvPr/>
          </p:nvSpPr>
          <p:spPr>
            <a:xfrm>
              <a:off x="6880245" y="1556131"/>
              <a:ext cx="129045" cy="73395"/>
            </a:xfrm>
            <a:custGeom>
              <a:avLst/>
              <a:gdLst>
                <a:gd name="connsiteX0" fmla="*/ 8902 w 146658"/>
                <a:gd name="connsiteY0" fmla="*/ 83398 h 83413"/>
                <a:gd name="connsiteX1" fmla="*/ 234 w 146658"/>
                <a:gd name="connsiteY1" fmla="*/ 74964 h 83413"/>
                <a:gd name="connsiteX2" fmla="*/ 0 w 146658"/>
                <a:gd name="connsiteY2" fmla="*/ 8433 h 83413"/>
                <a:gd name="connsiteX3" fmla="*/ 7965 w 146658"/>
                <a:gd name="connsiteY3" fmla="*/ 0 h 83413"/>
                <a:gd name="connsiteX4" fmla="*/ 137746 w 146658"/>
                <a:gd name="connsiteY4" fmla="*/ 0 h 83413"/>
                <a:gd name="connsiteX5" fmla="*/ 145711 w 146658"/>
                <a:gd name="connsiteY5" fmla="*/ 7028 h 83413"/>
                <a:gd name="connsiteX6" fmla="*/ 146648 w 146658"/>
                <a:gd name="connsiteY6" fmla="*/ 75901 h 83413"/>
                <a:gd name="connsiteX7" fmla="*/ 137746 w 146658"/>
                <a:gd name="connsiteY7" fmla="*/ 83163 h 83413"/>
                <a:gd name="connsiteX8" fmla="*/ 8902 w 146658"/>
                <a:gd name="connsiteY8" fmla="*/ 83398 h 8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58" h="83413">
                  <a:moveTo>
                    <a:pt x="8902" y="83398"/>
                  </a:moveTo>
                  <a:cubicBezTo>
                    <a:pt x="2108" y="83632"/>
                    <a:pt x="0" y="81289"/>
                    <a:pt x="234" y="74964"/>
                  </a:cubicBezTo>
                  <a:cubicBezTo>
                    <a:pt x="234" y="52709"/>
                    <a:pt x="234" y="30688"/>
                    <a:pt x="0" y="8433"/>
                  </a:cubicBezTo>
                  <a:cubicBezTo>
                    <a:pt x="0" y="2577"/>
                    <a:pt x="1406" y="0"/>
                    <a:pt x="7965" y="0"/>
                  </a:cubicBezTo>
                  <a:cubicBezTo>
                    <a:pt x="51304" y="234"/>
                    <a:pt x="94408" y="234"/>
                    <a:pt x="137746" y="0"/>
                  </a:cubicBezTo>
                  <a:cubicBezTo>
                    <a:pt x="142900" y="0"/>
                    <a:pt x="145477" y="1406"/>
                    <a:pt x="145711" y="7028"/>
                  </a:cubicBezTo>
                  <a:cubicBezTo>
                    <a:pt x="145711" y="29986"/>
                    <a:pt x="145946" y="52943"/>
                    <a:pt x="146648" y="75901"/>
                  </a:cubicBezTo>
                  <a:cubicBezTo>
                    <a:pt x="146883" y="82695"/>
                    <a:pt x="143134" y="83163"/>
                    <a:pt x="137746" y="83163"/>
                  </a:cubicBezTo>
                  <a:cubicBezTo>
                    <a:pt x="115726" y="82929"/>
                    <a:pt x="29986" y="82929"/>
                    <a:pt x="8902" y="83398"/>
                  </a:cubicBezTo>
                  <a:close/>
                </a:path>
              </a:pathLst>
            </a:custGeom>
            <a:solidFill>
              <a:srgbClr val="CF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643">
              <a:extLst>
                <a:ext uri="{FF2B5EF4-FFF2-40B4-BE49-F238E27FC236}">
                  <a16:creationId xmlns:a16="http://schemas.microsoft.com/office/drawing/2014/main" id="{14C39C93-68C7-4FF1-BE1A-2290551C13E2}"/>
                </a:ext>
              </a:extLst>
            </p:cNvPr>
            <p:cNvSpPr/>
            <p:nvPr/>
          </p:nvSpPr>
          <p:spPr>
            <a:xfrm>
              <a:off x="6740893" y="1556131"/>
              <a:ext cx="128849" cy="73381"/>
            </a:xfrm>
            <a:custGeom>
              <a:avLst/>
              <a:gdLst>
                <a:gd name="connsiteX0" fmla="*/ 8211 w 146436"/>
                <a:gd name="connsiteY0" fmla="*/ 83163 h 83397"/>
                <a:gd name="connsiteX1" fmla="*/ 12 w 146436"/>
                <a:gd name="connsiteY1" fmla="*/ 75901 h 83397"/>
                <a:gd name="connsiteX2" fmla="*/ 246 w 146436"/>
                <a:gd name="connsiteY2" fmla="*/ 9371 h 83397"/>
                <a:gd name="connsiteX3" fmla="*/ 9616 w 146436"/>
                <a:gd name="connsiteY3" fmla="*/ 0 h 83397"/>
                <a:gd name="connsiteX4" fmla="*/ 137055 w 146436"/>
                <a:gd name="connsiteY4" fmla="*/ 0 h 83397"/>
                <a:gd name="connsiteX5" fmla="*/ 146192 w 146436"/>
                <a:gd name="connsiteY5" fmla="*/ 9605 h 83397"/>
                <a:gd name="connsiteX6" fmla="*/ 146426 w 146436"/>
                <a:gd name="connsiteY6" fmla="*/ 73793 h 83397"/>
                <a:gd name="connsiteX7" fmla="*/ 136118 w 146436"/>
                <a:gd name="connsiteY7" fmla="*/ 83398 h 83397"/>
                <a:gd name="connsiteX8" fmla="*/ 8211 w 146436"/>
                <a:gd name="connsiteY8" fmla="*/ 83163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6" h="83397">
                  <a:moveTo>
                    <a:pt x="8211" y="83163"/>
                  </a:moveTo>
                  <a:cubicBezTo>
                    <a:pt x="3057" y="83163"/>
                    <a:pt x="-223" y="82929"/>
                    <a:pt x="12" y="75901"/>
                  </a:cubicBezTo>
                  <a:cubicBezTo>
                    <a:pt x="480" y="53646"/>
                    <a:pt x="480" y="31391"/>
                    <a:pt x="246" y="9371"/>
                  </a:cubicBezTo>
                  <a:cubicBezTo>
                    <a:pt x="246" y="2343"/>
                    <a:pt x="2354" y="0"/>
                    <a:pt x="9616" y="0"/>
                  </a:cubicBezTo>
                  <a:cubicBezTo>
                    <a:pt x="52018" y="234"/>
                    <a:pt x="94420" y="234"/>
                    <a:pt x="137055" y="0"/>
                  </a:cubicBezTo>
                  <a:cubicBezTo>
                    <a:pt x="144552" y="0"/>
                    <a:pt x="146192" y="2811"/>
                    <a:pt x="146192" y="9605"/>
                  </a:cubicBezTo>
                  <a:cubicBezTo>
                    <a:pt x="145957" y="30923"/>
                    <a:pt x="145723" y="52475"/>
                    <a:pt x="146426" y="73793"/>
                  </a:cubicBezTo>
                  <a:cubicBezTo>
                    <a:pt x="146660" y="81992"/>
                    <a:pt x="143146" y="83398"/>
                    <a:pt x="136118" y="83398"/>
                  </a:cubicBezTo>
                  <a:cubicBezTo>
                    <a:pt x="114566" y="82929"/>
                    <a:pt x="29763" y="83163"/>
                    <a:pt x="8211" y="83163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44">
              <a:extLst>
                <a:ext uri="{FF2B5EF4-FFF2-40B4-BE49-F238E27FC236}">
                  <a16:creationId xmlns:a16="http://schemas.microsoft.com/office/drawing/2014/main" id="{5F6D7E1D-DCDB-4ECF-93E0-5A0D1513E0EE}"/>
                </a:ext>
              </a:extLst>
            </p:cNvPr>
            <p:cNvSpPr/>
            <p:nvPr/>
          </p:nvSpPr>
          <p:spPr>
            <a:xfrm>
              <a:off x="7019785" y="1555926"/>
              <a:ext cx="128426" cy="73381"/>
            </a:xfrm>
            <a:custGeom>
              <a:avLst/>
              <a:gdLst>
                <a:gd name="connsiteX0" fmla="*/ 137053 w 145955"/>
                <a:gd name="connsiteY0" fmla="*/ 0 h 83397"/>
                <a:gd name="connsiteX1" fmla="*/ 145955 w 145955"/>
                <a:gd name="connsiteY1" fmla="*/ 8668 h 83397"/>
                <a:gd name="connsiteX2" fmla="*/ 145955 w 145955"/>
                <a:gd name="connsiteY2" fmla="*/ 74261 h 83397"/>
                <a:gd name="connsiteX3" fmla="*/ 137522 w 145955"/>
                <a:gd name="connsiteY3" fmla="*/ 83397 h 83397"/>
                <a:gd name="connsiteX4" fmla="*/ 7740 w 145955"/>
                <a:gd name="connsiteY4" fmla="*/ 83397 h 83397"/>
                <a:gd name="connsiteX5" fmla="*/ 244 w 145955"/>
                <a:gd name="connsiteY5" fmla="*/ 75901 h 83397"/>
                <a:gd name="connsiteX6" fmla="*/ 10 w 145955"/>
                <a:gd name="connsiteY6" fmla="*/ 7965 h 83397"/>
                <a:gd name="connsiteX7" fmla="*/ 9380 w 145955"/>
                <a:gd name="connsiteY7" fmla="*/ 0 h 83397"/>
                <a:gd name="connsiteX8" fmla="*/ 137053 w 145955"/>
                <a:gd name="connsiteY8" fmla="*/ 0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5" h="83397">
                  <a:moveTo>
                    <a:pt x="137053" y="0"/>
                  </a:moveTo>
                  <a:cubicBezTo>
                    <a:pt x="143613" y="0"/>
                    <a:pt x="145955" y="2108"/>
                    <a:pt x="145955" y="8668"/>
                  </a:cubicBezTo>
                  <a:cubicBezTo>
                    <a:pt x="145721" y="30454"/>
                    <a:pt x="145721" y="52241"/>
                    <a:pt x="145955" y="74261"/>
                  </a:cubicBezTo>
                  <a:cubicBezTo>
                    <a:pt x="145955" y="80352"/>
                    <a:pt x="144550" y="83397"/>
                    <a:pt x="137522" y="83397"/>
                  </a:cubicBezTo>
                  <a:cubicBezTo>
                    <a:pt x="94183" y="83163"/>
                    <a:pt x="51079" y="83163"/>
                    <a:pt x="7740" y="83397"/>
                  </a:cubicBezTo>
                  <a:cubicBezTo>
                    <a:pt x="2118" y="83397"/>
                    <a:pt x="244" y="81523"/>
                    <a:pt x="244" y="75901"/>
                  </a:cubicBezTo>
                  <a:cubicBezTo>
                    <a:pt x="478" y="53178"/>
                    <a:pt x="478" y="30688"/>
                    <a:pt x="10" y="7965"/>
                  </a:cubicBezTo>
                  <a:cubicBezTo>
                    <a:pt x="-225" y="469"/>
                    <a:pt x="3758" y="0"/>
                    <a:pt x="9380" y="0"/>
                  </a:cubicBezTo>
                  <a:cubicBezTo>
                    <a:pt x="31167" y="234"/>
                    <a:pt x="116204" y="234"/>
                    <a:pt x="137053" y="0"/>
                  </a:cubicBezTo>
                  <a:close/>
                </a:path>
              </a:pathLst>
            </a:custGeom>
            <a:solidFill>
              <a:srgbClr val="D0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645">
              <a:extLst>
                <a:ext uri="{FF2B5EF4-FFF2-40B4-BE49-F238E27FC236}">
                  <a16:creationId xmlns:a16="http://schemas.microsoft.com/office/drawing/2014/main" id="{00E14083-39AC-4CD8-9425-9977FAA5C269}"/>
                </a:ext>
              </a:extLst>
            </p:cNvPr>
            <p:cNvSpPr/>
            <p:nvPr/>
          </p:nvSpPr>
          <p:spPr>
            <a:xfrm>
              <a:off x="6754475" y="1719091"/>
              <a:ext cx="7865" cy="6480"/>
            </a:xfrm>
            <a:custGeom>
              <a:avLst/>
              <a:gdLst>
                <a:gd name="connsiteX0" fmla="*/ 8938 w 8938"/>
                <a:gd name="connsiteY0" fmla="*/ 6425 h 7365"/>
                <a:gd name="connsiteX1" fmla="*/ 36 w 8938"/>
                <a:gd name="connsiteY1" fmla="*/ 4082 h 7365"/>
                <a:gd name="connsiteX2" fmla="*/ 1676 w 8938"/>
                <a:gd name="connsiteY2" fmla="*/ 334 h 7365"/>
                <a:gd name="connsiteX3" fmla="*/ 8938 w 8938"/>
                <a:gd name="connsiteY3" fmla="*/ 6425 h 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8" h="7365">
                  <a:moveTo>
                    <a:pt x="8938" y="6425"/>
                  </a:moveTo>
                  <a:cubicBezTo>
                    <a:pt x="4956" y="7128"/>
                    <a:pt x="974" y="9002"/>
                    <a:pt x="36" y="4082"/>
                  </a:cubicBezTo>
                  <a:cubicBezTo>
                    <a:pt x="-198" y="2911"/>
                    <a:pt x="739" y="568"/>
                    <a:pt x="1676" y="334"/>
                  </a:cubicBezTo>
                  <a:cubicBezTo>
                    <a:pt x="7064" y="-1540"/>
                    <a:pt x="5893" y="5019"/>
                    <a:pt x="8938" y="6425"/>
                  </a:cubicBezTo>
                  <a:close/>
                </a:path>
              </a:pathLst>
            </a:custGeom>
            <a:solidFill>
              <a:srgbClr val="2B8F7E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646">
              <a:extLst>
                <a:ext uri="{FF2B5EF4-FFF2-40B4-BE49-F238E27FC236}">
                  <a16:creationId xmlns:a16="http://schemas.microsoft.com/office/drawing/2014/main" id="{FA7BB898-377B-43CF-B5DC-93A862526463}"/>
                </a:ext>
              </a:extLst>
            </p:cNvPr>
            <p:cNvSpPr/>
            <p:nvPr/>
          </p:nvSpPr>
          <p:spPr>
            <a:xfrm>
              <a:off x="5482871" y="1648477"/>
              <a:ext cx="511466" cy="325003"/>
            </a:xfrm>
            <a:custGeom>
              <a:avLst/>
              <a:gdLst>
                <a:gd name="connsiteX0" fmla="*/ 559691 w 581276"/>
                <a:gd name="connsiteY0" fmla="*/ 98390 h 369363"/>
                <a:gd name="connsiteX1" fmla="*/ 300362 w 581276"/>
                <a:gd name="connsiteY1" fmla="*/ 27409 h 369363"/>
                <a:gd name="connsiteX2" fmla="*/ 280684 w 581276"/>
                <a:gd name="connsiteY2" fmla="*/ 27409 h 369363"/>
                <a:gd name="connsiteX3" fmla="*/ 187213 w 581276"/>
                <a:gd name="connsiteY3" fmla="*/ 703 h 369363"/>
                <a:gd name="connsiteX4" fmla="*/ 8237 w 581276"/>
                <a:gd name="connsiteY4" fmla="*/ 239416 h 369363"/>
                <a:gd name="connsiteX5" fmla="*/ 282324 w 581276"/>
                <a:gd name="connsiteY5" fmla="*/ 341086 h 369363"/>
                <a:gd name="connsiteX6" fmla="*/ 298722 w 581276"/>
                <a:gd name="connsiteY6" fmla="*/ 341086 h 369363"/>
                <a:gd name="connsiteX7" fmla="*/ 427333 w 581276"/>
                <a:gd name="connsiteY7" fmla="*/ 366387 h 369363"/>
                <a:gd name="connsiteX8" fmla="*/ 559691 w 581276"/>
                <a:gd name="connsiteY8" fmla="*/ 98390 h 369363"/>
                <a:gd name="connsiteX9" fmla="*/ 274828 w 581276"/>
                <a:gd name="connsiteY9" fmla="*/ 337104 h 369363"/>
                <a:gd name="connsiteX10" fmla="*/ 15030 w 581276"/>
                <a:gd name="connsiteY10" fmla="*/ 234263 h 369363"/>
                <a:gd name="connsiteX11" fmla="*/ 9408 w 581276"/>
                <a:gd name="connsiteY11" fmla="*/ 210368 h 369363"/>
                <a:gd name="connsiteX12" fmla="*/ 9174 w 581276"/>
                <a:gd name="connsiteY12" fmla="*/ 184599 h 369363"/>
                <a:gd name="connsiteX13" fmla="*/ 202440 w 581276"/>
                <a:gd name="connsiteY13" fmla="*/ 8433 h 369363"/>
                <a:gd name="connsiteX14" fmla="*/ 275999 w 581276"/>
                <a:gd name="connsiteY14" fmla="*/ 33031 h 369363"/>
                <a:gd name="connsiteX15" fmla="*/ 276936 w 581276"/>
                <a:gd name="connsiteY15" fmla="*/ 44041 h 369363"/>
                <a:gd name="connsiteX16" fmla="*/ 276233 w 581276"/>
                <a:gd name="connsiteY16" fmla="*/ 324454 h 369363"/>
                <a:gd name="connsiteX17" fmla="*/ 274828 w 581276"/>
                <a:gd name="connsiteY17" fmla="*/ 337104 h 369363"/>
                <a:gd name="connsiteX18" fmla="*/ 281153 w 581276"/>
                <a:gd name="connsiteY18" fmla="*/ 319300 h 369363"/>
                <a:gd name="connsiteX19" fmla="*/ 268034 w 581276"/>
                <a:gd name="connsiteY19" fmla="*/ 62314 h 369363"/>
                <a:gd name="connsiteX20" fmla="*/ 311841 w 581276"/>
                <a:gd name="connsiteY20" fmla="*/ 62314 h 369363"/>
                <a:gd name="connsiteX21" fmla="*/ 361739 w 581276"/>
                <a:gd name="connsiteY21" fmla="*/ 184130 h 369363"/>
                <a:gd name="connsiteX22" fmla="*/ 300362 w 581276"/>
                <a:gd name="connsiteY22" fmla="*/ 319066 h 369363"/>
                <a:gd name="connsiteX23" fmla="*/ 281153 w 581276"/>
                <a:gd name="connsiteY23" fmla="*/ 319300 h 369363"/>
                <a:gd name="connsiteX24" fmla="*/ 418899 w 581276"/>
                <a:gd name="connsiteY24" fmla="*/ 359827 h 369363"/>
                <a:gd name="connsiteX25" fmla="*/ 307390 w 581276"/>
                <a:gd name="connsiteY25" fmla="*/ 337807 h 369363"/>
                <a:gd name="connsiteX26" fmla="*/ 306219 w 581276"/>
                <a:gd name="connsiteY26" fmla="*/ 323282 h 369363"/>
                <a:gd name="connsiteX27" fmla="*/ 361973 w 581276"/>
                <a:gd name="connsiteY27" fmla="*/ 235902 h 369363"/>
                <a:gd name="connsiteX28" fmla="*/ 325663 w 581276"/>
                <a:gd name="connsiteY28" fmla="*/ 65828 h 369363"/>
                <a:gd name="connsiteX29" fmla="*/ 303408 w 581276"/>
                <a:gd name="connsiteY29" fmla="*/ 43573 h 369363"/>
                <a:gd name="connsiteX30" fmla="*/ 304345 w 581276"/>
                <a:gd name="connsiteY30" fmla="*/ 33500 h 369363"/>
                <a:gd name="connsiteX31" fmla="*/ 403438 w 581276"/>
                <a:gd name="connsiteY31" fmla="*/ 7965 h 369363"/>
                <a:gd name="connsiteX32" fmla="*/ 572575 w 581276"/>
                <a:gd name="connsiteY32" fmla="*/ 202871 h 369363"/>
                <a:gd name="connsiteX33" fmla="*/ 418899 w 581276"/>
                <a:gd name="connsiteY33" fmla="*/ 359827 h 3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1276" h="369363">
                  <a:moveTo>
                    <a:pt x="559691" y="98390"/>
                  </a:moveTo>
                  <a:cubicBezTo>
                    <a:pt x="508856" y="3748"/>
                    <a:pt x="392427" y="-28346"/>
                    <a:pt x="300362" y="27409"/>
                  </a:cubicBezTo>
                  <a:cubicBezTo>
                    <a:pt x="293100" y="31860"/>
                    <a:pt x="288181" y="31860"/>
                    <a:pt x="280684" y="27409"/>
                  </a:cubicBezTo>
                  <a:cubicBezTo>
                    <a:pt x="251167" y="9371"/>
                    <a:pt x="218839" y="0"/>
                    <a:pt x="187213" y="703"/>
                  </a:cubicBezTo>
                  <a:cubicBezTo>
                    <a:pt x="60009" y="937"/>
                    <a:pt x="-28074" y="120645"/>
                    <a:pt x="8237" y="239416"/>
                  </a:cubicBezTo>
                  <a:cubicBezTo>
                    <a:pt x="43610" y="354908"/>
                    <a:pt x="179717" y="405509"/>
                    <a:pt x="282324" y="341086"/>
                  </a:cubicBezTo>
                  <a:cubicBezTo>
                    <a:pt x="288415" y="337338"/>
                    <a:pt x="292631" y="337104"/>
                    <a:pt x="298722" y="341086"/>
                  </a:cubicBezTo>
                  <a:cubicBezTo>
                    <a:pt x="338313" y="366153"/>
                    <a:pt x="381417" y="374352"/>
                    <a:pt x="427333" y="366387"/>
                  </a:cubicBezTo>
                  <a:cubicBezTo>
                    <a:pt x="551492" y="344835"/>
                    <a:pt x="618491" y="208260"/>
                    <a:pt x="559691" y="98390"/>
                  </a:cubicBezTo>
                  <a:close/>
                  <a:moveTo>
                    <a:pt x="274828" y="337104"/>
                  </a:moveTo>
                  <a:cubicBezTo>
                    <a:pt x="176437" y="396372"/>
                    <a:pt x="45953" y="344835"/>
                    <a:pt x="15030" y="234263"/>
                  </a:cubicBezTo>
                  <a:cubicBezTo>
                    <a:pt x="12922" y="226298"/>
                    <a:pt x="10345" y="218567"/>
                    <a:pt x="9408" y="210368"/>
                  </a:cubicBezTo>
                  <a:cubicBezTo>
                    <a:pt x="8471" y="201934"/>
                    <a:pt x="9174" y="193267"/>
                    <a:pt x="9174" y="184599"/>
                  </a:cubicBezTo>
                  <a:cubicBezTo>
                    <a:pt x="5660" y="87614"/>
                    <a:pt x="91868" y="-1640"/>
                    <a:pt x="202440" y="8433"/>
                  </a:cubicBezTo>
                  <a:cubicBezTo>
                    <a:pt x="228678" y="10776"/>
                    <a:pt x="253275" y="19678"/>
                    <a:pt x="275999" y="33031"/>
                  </a:cubicBezTo>
                  <a:cubicBezTo>
                    <a:pt x="282090" y="36545"/>
                    <a:pt x="283730" y="38419"/>
                    <a:pt x="276936" y="44041"/>
                  </a:cubicBezTo>
                  <a:cubicBezTo>
                    <a:pt x="190259" y="116663"/>
                    <a:pt x="190024" y="250895"/>
                    <a:pt x="276233" y="324454"/>
                  </a:cubicBezTo>
                  <a:cubicBezTo>
                    <a:pt x="283964" y="331247"/>
                    <a:pt x="281621" y="332887"/>
                    <a:pt x="274828" y="337104"/>
                  </a:cubicBezTo>
                  <a:close/>
                  <a:moveTo>
                    <a:pt x="281153" y="319300"/>
                  </a:moveTo>
                  <a:cubicBezTo>
                    <a:pt x="204080" y="251598"/>
                    <a:pt x="197989" y="136341"/>
                    <a:pt x="268034" y="62314"/>
                  </a:cubicBezTo>
                  <a:cubicBezTo>
                    <a:pt x="288649" y="40527"/>
                    <a:pt x="291226" y="40527"/>
                    <a:pt x="311841" y="62314"/>
                  </a:cubicBezTo>
                  <a:cubicBezTo>
                    <a:pt x="344638" y="96516"/>
                    <a:pt x="360568" y="137746"/>
                    <a:pt x="361739" y="184130"/>
                  </a:cubicBezTo>
                  <a:cubicBezTo>
                    <a:pt x="360568" y="238479"/>
                    <a:pt x="340187" y="282989"/>
                    <a:pt x="300362" y="319066"/>
                  </a:cubicBezTo>
                  <a:cubicBezTo>
                    <a:pt x="293803" y="324922"/>
                    <a:pt x="288883" y="326094"/>
                    <a:pt x="281153" y="319300"/>
                  </a:cubicBezTo>
                  <a:close/>
                  <a:moveTo>
                    <a:pt x="418899" y="359827"/>
                  </a:moveTo>
                  <a:cubicBezTo>
                    <a:pt x="379074" y="364981"/>
                    <a:pt x="342295" y="356548"/>
                    <a:pt x="307390" y="337807"/>
                  </a:cubicBezTo>
                  <a:cubicBezTo>
                    <a:pt x="298020" y="332653"/>
                    <a:pt x="298957" y="329373"/>
                    <a:pt x="306219" y="323282"/>
                  </a:cubicBezTo>
                  <a:cubicBezTo>
                    <a:pt x="333627" y="299856"/>
                    <a:pt x="352603" y="270808"/>
                    <a:pt x="361973" y="235902"/>
                  </a:cubicBezTo>
                  <a:cubicBezTo>
                    <a:pt x="378840" y="173120"/>
                    <a:pt x="366659" y="116429"/>
                    <a:pt x="325663" y="65828"/>
                  </a:cubicBezTo>
                  <a:cubicBezTo>
                    <a:pt x="319103" y="57629"/>
                    <a:pt x="311607" y="50132"/>
                    <a:pt x="303408" y="43573"/>
                  </a:cubicBezTo>
                  <a:cubicBezTo>
                    <a:pt x="298254" y="39590"/>
                    <a:pt x="298722" y="36779"/>
                    <a:pt x="304345" y="33500"/>
                  </a:cubicBezTo>
                  <a:cubicBezTo>
                    <a:pt x="332690" y="16398"/>
                    <a:pt x="363379" y="7731"/>
                    <a:pt x="403438" y="7965"/>
                  </a:cubicBezTo>
                  <a:cubicBezTo>
                    <a:pt x="492692" y="6091"/>
                    <a:pt x="582883" y="91128"/>
                    <a:pt x="572575" y="202871"/>
                  </a:cubicBezTo>
                  <a:cubicBezTo>
                    <a:pt x="565079" y="284161"/>
                    <a:pt x="499485" y="349754"/>
                    <a:pt x="418899" y="359827"/>
                  </a:cubicBezTo>
                  <a:close/>
                </a:path>
              </a:pathLst>
            </a:custGeom>
            <a:solidFill>
              <a:srgbClr val="ABCCCA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103">
            <a:extLst>
              <a:ext uri="{FF2B5EF4-FFF2-40B4-BE49-F238E27FC236}">
                <a16:creationId xmlns:a16="http://schemas.microsoft.com/office/drawing/2014/main" id="{8639CA3E-1C49-4BA1-9A5B-1B9AF45C0332}"/>
              </a:ext>
            </a:extLst>
          </p:cNvPr>
          <p:cNvGrpSpPr/>
          <p:nvPr/>
        </p:nvGrpSpPr>
        <p:grpSpPr>
          <a:xfrm rot="4831455">
            <a:off x="4315951" y="2001807"/>
            <a:ext cx="1143953" cy="1882795"/>
            <a:chOff x="7515670" y="2442894"/>
            <a:chExt cx="1802662" cy="2966942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988BA068-3D34-48EE-8884-F51529FCD351}"/>
                </a:ext>
              </a:extLst>
            </p:cNvPr>
            <p:cNvSpPr/>
            <p:nvPr/>
          </p:nvSpPr>
          <p:spPr>
            <a:xfrm>
              <a:off x="7515670" y="2442894"/>
              <a:ext cx="1802662" cy="2966942"/>
            </a:xfrm>
            <a:prstGeom prst="roundRect">
              <a:avLst>
                <a:gd name="adj" fmla="val 435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83">
              <a:extLst>
                <a:ext uri="{FF2B5EF4-FFF2-40B4-BE49-F238E27FC236}">
                  <a16:creationId xmlns:a16="http://schemas.microsoft.com/office/drawing/2014/main" id="{1BBEC53B-ACF8-4E4B-8DFF-5D98059F15E5}"/>
                </a:ext>
              </a:extLst>
            </p:cNvPr>
            <p:cNvSpPr/>
            <p:nvPr/>
          </p:nvSpPr>
          <p:spPr>
            <a:xfrm>
              <a:off x="7693346" y="4778636"/>
              <a:ext cx="244650" cy="92084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82">
              <a:extLst>
                <a:ext uri="{FF2B5EF4-FFF2-40B4-BE49-F238E27FC236}">
                  <a16:creationId xmlns:a16="http://schemas.microsoft.com/office/drawing/2014/main" id="{5CD3990B-1853-4465-A8BB-0CC396FC4E71}"/>
                </a:ext>
              </a:extLst>
            </p:cNvPr>
            <p:cNvSpPr/>
            <p:nvPr/>
          </p:nvSpPr>
          <p:spPr>
            <a:xfrm>
              <a:off x="7617514" y="4474408"/>
              <a:ext cx="396312" cy="350270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81">
              <a:extLst>
                <a:ext uri="{FF2B5EF4-FFF2-40B4-BE49-F238E27FC236}">
                  <a16:creationId xmlns:a16="http://schemas.microsoft.com/office/drawing/2014/main" id="{0D89E132-0872-454E-8F0B-0F3E61CB3E7F}"/>
                </a:ext>
              </a:extLst>
            </p:cNvPr>
            <p:cNvSpPr/>
            <p:nvPr/>
          </p:nvSpPr>
          <p:spPr>
            <a:xfrm>
              <a:off x="7617514" y="4824678"/>
              <a:ext cx="396312" cy="350270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BE368049-1779-44F5-9539-70E42AFC94F2}"/>
                </a:ext>
              </a:extLst>
            </p:cNvPr>
            <p:cNvSpPr/>
            <p:nvPr/>
          </p:nvSpPr>
          <p:spPr>
            <a:xfrm>
              <a:off x="8193909" y="4448104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5B789351-F930-4CC9-BFA5-38B84B374DAE}"/>
                </a:ext>
              </a:extLst>
            </p:cNvPr>
            <p:cNvSpPr/>
            <p:nvPr/>
          </p:nvSpPr>
          <p:spPr>
            <a:xfrm>
              <a:off x="8193909" y="4425711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63F1B714-56B7-4205-8F85-305158B36913}"/>
                </a:ext>
              </a:extLst>
            </p:cNvPr>
            <p:cNvGrpSpPr/>
            <p:nvPr/>
          </p:nvGrpSpPr>
          <p:grpSpPr>
            <a:xfrm>
              <a:off x="8224103" y="4462192"/>
              <a:ext cx="381286" cy="620934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52" name="Freeform: Shape 73">
                <a:extLst>
                  <a:ext uri="{FF2B5EF4-FFF2-40B4-BE49-F238E27FC236}">
                    <a16:creationId xmlns:a16="http://schemas.microsoft.com/office/drawing/2014/main" id="{606D430D-8C1F-4FA9-ABE2-F1C1B9DFE2BC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74">
                <a:extLst>
                  <a:ext uri="{FF2B5EF4-FFF2-40B4-BE49-F238E27FC236}">
                    <a16:creationId xmlns:a16="http://schemas.microsoft.com/office/drawing/2014/main" id="{1884ADFA-41A0-4D76-8B1B-37DFC3C54250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75">
                <a:extLst>
                  <a:ext uri="{FF2B5EF4-FFF2-40B4-BE49-F238E27FC236}">
                    <a16:creationId xmlns:a16="http://schemas.microsoft.com/office/drawing/2014/main" id="{80D1D768-14D7-4529-BE34-EF858DC5116F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76">
                <a:extLst>
                  <a:ext uri="{FF2B5EF4-FFF2-40B4-BE49-F238E27FC236}">
                    <a16:creationId xmlns:a16="http://schemas.microsoft.com/office/drawing/2014/main" id="{0C8E0E9B-EBA0-4AE7-9A3A-5CEA147386F6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77">
                <a:extLst>
                  <a:ext uri="{FF2B5EF4-FFF2-40B4-BE49-F238E27FC236}">
                    <a16:creationId xmlns:a16="http://schemas.microsoft.com/office/drawing/2014/main" id="{6FEBA2AA-6071-4D3D-9ADA-547A59DF8642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78">
                <a:extLst>
                  <a:ext uri="{FF2B5EF4-FFF2-40B4-BE49-F238E27FC236}">
                    <a16:creationId xmlns:a16="http://schemas.microsoft.com/office/drawing/2014/main" id="{E92DC6A1-EA16-4E49-B73F-B756B768F6D8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87">
              <a:extLst>
                <a:ext uri="{FF2B5EF4-FFF2-40B4-BE49-F238E27FC236}">
                  <a16:creationId xmlns:a16="http://schemas.microsoft.com/office/drawing/2014/main" id="{E8C95755-1297-47DA-8610-E9277BF9D0BF}"/>
                </a:ext>
              </a:extLst>
            </p:cNvPr>
            <p:cNvSpPr/>
            <p:nvPr/>
          </p:nvSpPr>
          <p:spPr>
            <a:xfrm rot="16200000">
              <a:off x="7322311" y="3097929"/>
              <a:ext cx="974134" cy="204137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94">
              <a:extLst>
                <a:ext uri="{FF2B5EF4-FFF2-40B4-BE49-F238E27FC236}">
                  <a16:creationId xmlns:a16="http://schemas.microsoft.com/office/drawing/2014/main" id="{C6607F37-E031-4899-96D0-289244A4B7E2}"/>
                </a:ext>
              </a:extLst>
            </p:cNvPr>
            <p:cNvSpPr/>
            <p:nvPr/>
          </p:nvSpPr>
          <p:spPr>
            <a:xfrm rot="16200000">
              <a:off x="7703410" y="3892352"/>
              <a:ext cx="2323344" cy="175759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95">
              <a:extLst>
                <a:ext uri="{FF2B5EF4-FFF2-40B4-BE49-F238E27FC236}">
                  <a16:creationId xmlns:a16="http://schemas.microsoft.com/office/drawing/2014/main" id="{044DE607-DFB2-4B2B-B7F0-0926EB9604BC}"/>
                </a:ext>
              </a:extLst>
            </p:cNvPr>
            <p:cNvSpPr/>
            <p:nvPr/>
          </p:nvSpPr>
          <p:spPr>
            <a:xfrm rot="16200000">
              <a:off x="8030823" y="3474567"/>
              <a:ext cx="999787" cy="12278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96">
              <a:extLst>
                <a:ext uri="{FF2B5EF4-FFF2-40B4-BE49-F238E27FC236}">
                  <a16:creationId xmlns:a16="http://schemas.microsoft.com/office/drawing/2014/main" id="{AD7A13D7-5DDD-4B57-92DE-9B2B8156C5E6}"/>
                </a:ext>
              </a:extLst>
            </p:cNvPr>
            <p:cNvSpPr/>
            <p:nvPr/>
          </p:nvSpPr>
          <p:spPr>
            <a:xfrm rot="16200000">
              <a:off x="8591003" y="4568400"/>
              <a:ext cx="1004565" cy="12278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62422AC-99DD-411A-9F50-34C4ECCA91FC}"/>
              </a:ext>
            </a:extLst>
          </p:cNvPr>
          <p:cNvSpPr txBox="1"/>
          <p:nvPr/>
        </p:nvSpPr>
        <p:spPr>
          <a:xfrm>
            <a:off x="4795818" y="431102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6B7A05-D8E4-47C3-991A-8F8750455F4E}"/>
              </a:ext>
            </a:extLst>
          </p:cNvPr>
          <p:cNvSpPr txBox="1"/>
          <p:nvPr/>
        </p:nvSpPr>
        <p:spPr>
          <a:xfrm>
            <a:off x="6090632" y="4226286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7B2070-DE03-40D8-9FA6-427E7BA5EC6C}"/>
              </a:ext>
            </a:extLst>
          </p:cNvPr>
          <p:cNvSpPr txBox="1"/>
          <p:nvPr/>
        </p:nvSpPr>
        <p:spPr>
          <a:xfrm>
            <a:off x="4795818" y="5169941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7A6517-913E-492B-808C-B7A9323A781D}"/>
              </a:ext>
            </a:extLst>
          </p:cNvPr>
          <p:cNvSpPr txBox="1"/>
          <p:nvPr/>
        </p:nvSpPr>
        <p:spPr>
          <a:xfrm>
            <a:off x="4795819" y="39137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Rounded Rectangle 27">
            <a:extLst>
              <a:ext uri="{FF2B5EF4-FFF2-40B4-BE49-F238E27FC236}">
                <a16:creationId xmlns:a16="http://schemas.microsoft.com/office/drawing/2014/main" id="{A775808C-C891-42DB-9608-737F81B52C58}"/>
              </a:ext>
            </a:extLst>
          </p:cNvPr>
          <p:cNvSpPr/>
          <p:nvPr/>
        </p:nvSpPr>
        <p:spPr>
          <a:xfrm>
            <a:off x="10212132" y="5289099"/>
            <a:ext cx="1182852" cy="9085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Up Arrow 3">
            <a:extLst>
              <a:ext uri="{FF2B5EF4-FFF2-40B4-BE49-F238E27FC236}">
                <a16:creationId xmlns:a16="http://schemas.microsoft.com/office/drawing/2014/main" id="{C687C503-5146-49FC-8B17-049458788875}"/>
              </a:ext>
            </a:extLst>
          </p:cNvPr>
          <p:cNvSpPr/>
          <p:nvPr/>
        </p:nvSpPr>
        <p:spPr>
          <a:xfrm>
            <a:off x="7756821" y="1863205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Up Arrow 4">
            <a:extLst>
              <a:ext uri="{FF2B5EF4-FFF2-40B4-BE49-F238E27FC236}">
                <a16:creationId xmlns:a16="http://schemas.microsoft.com/office/drawing/2014/main" id="{5D48B7B3-FD8B-4AC7-AC23-E8B403A4FEFA}"/>
              </a:ext>
            </a:extLst>
          </p:cNvPr>
          <p:cNvSpPr/>
          <p:nvPr/>
        </p:nvSpPr>
        <p:spPr>
          <a:xfrm rot="10800000">
            <a:off x="8956760" y="1854456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15AC2A-89E5-43F8-A4AE-BDA423E0DF1C}"/>
              </a:ext>
            </a:extLst>
          </p:cNvPr>
          <p:cNvSpPr txBox="1"/>
          <p:nvPr/>
        </p:nvSpPr>
        <p:spPr>
          <a:xfrm>
            <a:off x="6559531" y="29386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BE634A-957B-42F0-BD7D-C6CA7D4F3B53}"/>
              </a:ext>
            </a:extLst>
          </p:cNvPr>
          <p:cNvSpPr txBox="1"/>
          <p:nvPr/>
        </p:nvSpPr>
        <p:spPr>
          <a:xfrm>
            <a:off x="6262431" y="2082790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502A31-E654-45A6-859A-ED4A66E91D59}"/>
              </a:ext>
            </a:extLst>
          </p:cNvPr>
          <p:cNvSpPr txBox="1"/>
          <p:nvPr/>
        </p:nvSpPr>
        <p:spPr>
          <a:xfrm>
            <a:off x="10433446" y="199045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8E47B7-8209-4227-B53A-8822A695CC09}"/>
              </a:ext>
            </a:extLst>
          </p:cNvPr>
          <p:cNvSpPr txBox="1"/>
          <p:nvPr/>
        </p:nvSpPr>
        <p:spPr>
          <a:xfrm>
            <a:off x="10136346" y="303100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30C4225-D554-419C-9FC6-AE44A0A66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98682"/>
              </p:ext>
            </p:extLst>
          </p:nvPr>
        </p:nvGraphicFramePr>
        <p:xfrm>
          <a:off x="928407" y="1858621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8C7BE27-F244-4AF3-9C7E-F9F5681BE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59092"/>
              </p:ext>
            </p:extLst>
          </p:nvPr>
        </p:nvGraphicFramePr>
        <p:xfrm>
          <a:off x="6212674" y="1858620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2BF3124-5BB8-42FF-A4D1-50674A996FBA}"/>
              </a:ext>
            </a:extLst>
          </p:cNvPr>
          <p:cNvSpPr/>
          <p:nvPr/>
        </p:nvSpPr>
        <p:spPr>
          <a:xfrm>
            <a:off x="8855173" y="1858620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63370D-CEAB-4255-8612-2C7ADABE92FE}"/>
              </a:ext>
            </a:extLst>
          </p:cNvPr>
          <p:cNvSpPr/>
          <p:nvPr/>
        </p:nvSpPr>
        <p:spPr>
          <a:xfrm>
            <a:off x="3570173" y="1858620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26E9FDB2-71C5-4208-B589-5F075AC68626}"/>
              </a:ext>
            </a:extLst>
          </p:cNvPr>
          <p:cNvGrpSpPr/>
          <p:nvPr/>
        </p:nvGrpSpPr>
        <p:grpSpPr>
          <a:xfrm>
            <a:off x="3714173" y="2010250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83428C-E0A5-4F55-9FE0-DFABBFB4925B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0FB331-DAC6-44D7-81A0-02123215292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9896E804-E57F-4062-B449-29251CE6041C}"/>
              </a:ext>
            </a:extLst>
          </p:cNvPr>
          <p:cNvGrpSpPr/>
          <p:nvPr/>
        </p:nvGrpSpPr>
        <p:grpSpPr>
          <a:xfrm>
            <a:off x="8999173" y="2010250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0D0C-6914-4824-B512-A8043B0E662E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963BC8-C9AE-43BF-BC09-31C58A8C58CC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71063" y="2857630"/>
            <a:ext cx="5320936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0">
            <a:extLst>
              <a:ext uri="{FF2B5EF4-FFF2-40B4-BE49-F238E27FC236}">
                <a16:creationId xmlns:a16="http://schemas.microsoft.com/office/drawing/2014/main" id="{AC7F1C31-D6F6-48CC-9BE4-8ABCA2039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207400"/>
              </p:ext>
            </p:extLst>
          </p:nvPr>
        </p:nvGraphicFramePr>
        <p:xfrm>
          <a:off x="6370318" y="4375874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5">
            <a:extLst>
              <a:ext uri="{FF2B5EF4-FFF2-40B4-BE49-F238E27FC236}">
                <a16:creationId xmlns:a16="http://schemas.microsoft.com/office/drawing/2014/main" id="{C7D9CE31-343A-4853-ADA7-7F629C9FC806}"/>
              </a:ext>
            </a:extLst>
          </p:cNvPr>
          <p:cNvGrpSpPr/>
          <p:nvPr/>
        </p:nvGrpSpPr>
        <p:grpSpPr>
          <a:xfrm>
            <a:off x="6413913" y="1426673"/>
            <a:ext cx="5122909" cy="881675"/>
            <a:chOff x="4889913" y="1200946"/>
            <a:chExt cx="4051728" cy="881675"/>
          </a:xfrm>
        </p:grpSpPr>
        <p:sp>
          <p:nvSpPr>
            <p:cNvPr id="4" name="Text Placeholder 22">
              <a:extLst>
                <a:ext uri="{FF2B5EF4-FFF2-40B4-BE49-F238E27FC236}">
                  <a16:creationId xmlns:a16="http://schemas.microsoft.com/office/drawing/2014/main" id="{D5F92B4F-2F31-447D-AF9D-EC7162409C31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 Placeholder 20">
              <a:extLst>
                <a:ext uri="{FF2B5EF4-FFF2-40B4-BE49-F238E27FC236}">
                  <a16:creationId xmlns:a16="http://schemas.microsoft.com/office/drawing/2014/main" id="{57981C61-C9CA-4FC6-A15B-8DD41C7361C9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id="{B5754BC8-9F92-420A-ADFC-BDCDAEA9E59C}"/>
              </a:ext>
            </a:extLst>
          </p:cNvPr>
          <p:cNvSpPr/>
          <p:nvPr/>
        </p:nvSpPr>
        <p:spPr>
          <a:xfrm>
            <a:off x="6526378" y="2403777"/>
            <a:ext cx="644210" cy="64428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AC86875-A22C-4306-911A-B842079555DD}"/>
              </a:ext>
            </a:extLst>
          </p:cNvPr>
          <p:cNvSpPr/>
          <p:nvPr/>
        </p:nvSpPr>
        <p:spPr>
          <a:xfrm>
            <a:off x="6526378" y="3192156"/>
            <a:ext cx="644210" cy="64428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D82491D-4DFD-4255-998D-E2AE2E756C4E}"/>
              </a:ext>
            </a:extLst>
          </p:cNvPr>
          <p:cNvSpPr/>
          <p:nvPr/>
        </p:nvSpPr>
        <p:spPr>
          <a:xfrm>
            <a:off x="9116627" y="2403777"/>
            <a:ext cx="644210" cy="64428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290849E-0CD4-4678-8547-3F8ADC1E8597}"/>
              </a:ext>
            </a:extLst>
          </p:cNvPr>
          <p:cNvSpPr/>
          <p:nvPr/>
        </p:nvSpPr>
        <p:spPr>
          <a:xfrm>
            <a:off x="9116627" y="3192156"/>
            <a:ext cx="644210" cy="644282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C23E0-3E92-48E7-811B-A96BFBBAB5BD}"/>
              </a:ext>
            </a:extLst>
          </p:cNvPr>
          <p:cNvSpPr txBox="1"/>
          <p:nvPr/>
        </p:nvSpPr>
        <p:spPr>
          <a:xfrm>
            <a:off x="7274892" y="257203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0EF1F-D2B8-4D03-B89A-0204C68A3026}"/>
              </a:ext>
            </a:extLst>
          </p:cNvPr>
          <p:cNvSpPr txBox="1"/>
          <p:nvPr/>
        </p:nvSpPr>
        <p:spPr>
          <a:xfrm>
            <a:off x="9944778" y="2601383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80307-3B22-4434-A08E-FA5094542488}"/>
              </a:ext>
            </a:extLst>
          </p:cNvPr>
          <p:cNvSpPr txBox="1"/>
          <p:nvPr/>
        </p:nvSpPr>
        <p:spPr>
          <a:xfrm>
            <a:off x="7274892" y="335700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3C949-A7FC-4DEA-87F2-461F378BC8B5}"/>
              </a:ext>
            </a:extLst>
          </p:cNvPr>
          <p:cNvSpPr txBox="1"/>
          <p:nvPr/>
        </p:nvSpPr>
        <p:spPr>
          <a:xfrm>
            <a:off x="9944778" y="337146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7549D-7626-4361-8DEF-2B8FA133F19D}"/>
              </a:ext>
            </a:extLst>
          </p:cNvPr>
          <p:cNvSpPr txBox="1"/>
          <p:nvPr/>
        </p:nvSpPr>
        <p:spPr>
          <a:xfrm>
            <a:off x="6808322" y="3915862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EB3ACAD4-0A2C-44AA-8B00-EB02B653981A}"/>
              </a:ext>
            </a:extLst>
          </p:cNvPr>
          <p:cNvSpPr/>
          <p:nvPr/>
        </p:nvSpPr>
        <p:spPr>
          <a:xfrm>
            <a:off x="9252926" y="501112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6" name="Rectangular Callout 23">
            <a:extLst>
              <a:ext uri="{FF2B5EF4-FFF2-40B4-BE49-F238E27FC236}">
                <a16:creationId xmlns:a16="http://schemas.microsoft.com/office/drawing/2014/main" id="{01B23ED6-9894-4C8A-A54C-229E307E4DA5}"/>
              </a:ext>
            </a:extLst>
          </p:cNvPr>
          <p:cNvSpPr/>
          <p:nvPr/>
        </p:nvSpPr>
        <p:spPr>
          <a:xfrm>
            <a:off x="10223527" y="4340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Rectangular Callout 24">
            <a:extLst>
              <a:ext uri="{FF2B5EF4-FFF2-40B4-BE49-F238E27FC236}">
                <a16:creationId xmlns:a16="http://schemas.microsoft.com/office/drawing/2014/main" id="{07A6AFDA-E8E9-4414-92B6-F011FC4CE763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C9DBD2F4-205C-4C1F-876B-1B9014926A15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F3D82B10-0552-4F14-A2FC-6D14F71A652A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0" name="Chevron 27">
              <a:extLst>
                <a:ext uri="{FF2B5EF4-FFF2-40B4-BE49-F238E27FC236}">
                  <a16:creationId xmlns:a16="http://schemas.microsoft.com/office/drawing/2014/main" id="{CE28BA1E-8C0E-4701-8EB2-E464AC91F58E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CF334D-C74D-47B3-B436-327C131B1826}"/>
              </a:ext>
            </a:extLst>
          </p:cNvPr>
          <p:cNvSpPr txBox="1"/>
          <p:nvPr/>
        </p:nvSpPr>
        <p:spPr>
          <a:xfrm>
            <a:off x="10326776" y="4336750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AD04F-FA27-4FE3-A0C4-6A204931648A}"/>
              </a:ext>
            </a:extLst>
          </p:cNvPr>
          <p:cNvSpPr txBox="1"/>
          <p:nvPr/>
        </p:nvSpPr>
        <p:spPr>
          <a:xfrm>
            <a:off x="9363496" y="499648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96744-40AF-4EA1-A7EF-8FB280191C48}"/>
              </a:ext>
            </a:extLst>
          </p:cNvPr>
          <p:cNvSpPr txBox="1"/>
          <p:nvPr/>
        </p:nvSpPr>
        <p:spPr>
          <a:xfrm>
            <a:off x="9853678" y="564329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0EB19D56-729F-4F39-9100-04FB2381EBAF}"/>
              </a:ext>
            </a:extLst>
          </p:cNvPr>
          <p:cNvSpPr/>
          <p:nvPr/>
        </p:nvSpPr>
        <p:spPr>
          <a:xfrm>
            <a:off x="6671898" y="3371461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B8B67291-1B08-4F57-BFA5-7A08925C0340}"/>
              </a:ext>
            </a:extLst>
          </p:cNvPr>
          <p:cNvSpPr/>
          <p:nvPr/>
        </p:nvSpPr>
        <p:spPr>
          <a:xfrm>
            <a:off x="6663210" y="255318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75C6831-79AC-4A86-83E4-2CCA676A74C7}"/>
              </a:ext>
            </a:extLst>
          </p:cNvPr>
          <p:cNvSpPr/>
          <p:nvPr/>
        </p:nvSpPr>
        <p:spPr>
          <a:xfrm rot="2700000">
            <a:off x="9313517" y="32816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BD03319E-6475-44CA-8CA3-7997E0E2610D}"/>
              </a:ext>
            </a:extLst>
          </p:cNvPr>
          <p:cNvSpPr/>
          <p:nvPr/>
        </p:nvSpPr>
        <p:spPr>
          <a:xfrm>
            <a:off x="9269157" y="255982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A09041FD-C37B-4C75-A516-B8CE00E94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83EE09AE-B671-4716-8320-0D8F6B925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D25B4601-16D2-4AD0-9383-7EBADA275B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6" name="그림 개체 틀 35">
            <a:extLst>
              <a:ext uri="{FF2B5EF4-FFF2-40B4-BE49-F238E27FC236}">
                <a16:creationId xmlns:a16="http://schemas.microsoft.com/office/drawing/2014/main" id="{D676DD80-4443-4151-B73B-FC7CEDA33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433159C-6779-4864-8320-FA6FBA973F50}"/>
              </a:ext>
            </a:extLst>
          </p:cNvPr>
          <p:cNvGrpSpPr/>
          <p:nvPr/>
        </p:nvGrpSpPr>
        <p:grpSpPr>
          <a:xfrm>
            <a:off x="3911484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FC8CB016-8F02-4CE1-8BF3-2102D5FA2BB3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174FF0AF-C805-4416-9A01-D19817CE5F00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C859E4EE-144F-4E5C-AB83-90E079011796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9D0960EF-5B63-4BD1-9C00-35A9F76435A1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E575FD53-E8C0-4011-BC1A-181A83C91D74}"/>
              </a:ext>
            </a:extLst>
          </p:cNvPr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808EE3D-8D31-4914-8FE9-9E0C3BE89F4B}"/>
              </a:ext>
            </a:extLst>
          </p:cNvPr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FC7797A-EDFF-4B75-8FA4-0B92AC9275CC}"/>
              </a:ext>
            </a:extLst>
          </p:cNvPr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83A988E-2513-40F9-8D54-A1AEA3066098}"/>
              </a:ext>
            </a:extLst>
          </p:cNvPr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FFD002DC-BE70-46F9-84FE-0F5C75818F03}"/>
              </a:ext>
            </a:extLst>
          </p:cNvPr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89098D-5BD7-4BDE-92CA-1B0D5D7D227B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117EC2-03EA-4927-B9A8-44AF9AB42313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0D0A8F6A-C344-4903-84FE-06948DC671AE}"/>
              </a:ext>
            </a:extLst>
          </p:cNvPr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6E764A-FF64-47B9-AC7E-CF59A24643E3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1FF915-75B9-4D66-A485-2CDE3C701482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BF599376-97BA-44E1-AB84-EED86663EB53}"/>
              </a:ext>
            </a:extLst>
          </p:cNvPr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C981A1-B78A-46D4-80F6-24F3CEC82FF0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D9457F-7EEA-4BD4-8D31-9ED9F48138D8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D785A40F-B4B2-4D27-96E5-BF5081FF1127}"/>
              </a:ext>
            </a:extLst>
          </p:cNvPr>
          <p:cNvGrpSpPr/>
          <p:nvPr/>
        </p:nvGrpSpPr>
        <p:grpSpPr>
          <a:xfrm>
            <a:off x="758755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C2C9D7-7142-4C4B-B636-B13F14C4FAE6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7CA2E8-84C4-40A6-9181-975138874225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521915-7BB7-46F9-84FE-DF1D4F19C965}"/>
              </a:ext>
            </a:extLst>
          </p:cNvPr>
          <p:cNvSpPr/>
          <p:nvPr/>
        </p:nvSpPr>
        <p:spPr>
          <a:xfrm>
            <a:off x="2331172" y="5058959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6DACCCD-A515-4FAA-A0DE-6CB85AA0E12D}"/>
              </a:ext>
            </a:extLst>
          </p:cNvPr>
          <p:cNvSpPr/>
          <p:nvPr/>
        </p:nvSpPr>
        <p:spPr>
          <a:xfrm>
            <a:off x="4015005" y="4012702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36B4970-B40F-4639-A229-8B093B7B0960}"/>
              </a:ext>
            </a:extLst>
          </p:cNvPr>
          <p:cNvSpPr/>
          <p:nvPr/>
        </p:nvSpPr>
        <p:spPr>
          <a:xfrm>
            <a:off x="4015006" y="4012701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EB2AF88-320D-4AE4-9D54-3B9D350DB24E}"/>
              </a:ext>
            </a:extLst>
          </p:cNvPr>
          <p:cNvSpPr/>
          <p:nvPr/>
        </p:nvSpPr>
        <p:spPr>
          <a:xfrm>
            <a:off x="5353076" y="2966442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A04D4A8-75C6-4787-ACBD-387A7104319F}"/>
              </a:ext>
            </a:extLst>
          </p:cNvPr>
          <p:cNvSpPr/>
          <p:nvPr/>
        </p:nvSpPr>
        <p:spPr>
          <a:xfrm>
            <a:off x="5351623" y="2966442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F26797A-19C6-4BCB-8225-1E41D1EBA52D}"/>
              </a:ext>
            </a:extLst>
          </p:cNvPr>
          <p:cNvSpPr/>
          <p:nvPr/>
        </p:nvSpPr>
        <p:spPr>
          <a:xfrm>
            <a:off x="6691146" y="1920184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FB8F212-382E-457A-A131-D92AB3840C24}"/>
              </a:ext>
            </a:extLst>
          </p:cNvPr>
          <p:cNvSpPr/>
          <p:nvPr/>
        </p:nvSpPr>
        <p:spPr>
          <a:xfrm>
            <a:off x="6691147" y="1920183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C395FDC-CDA4-4101-AACC-E04B7A770321}"/>
              </a:ext>
            </a:extLst>
          </p:cNvPr>
          <p:cNvGrpSpPr/>
          <p:nvPr/>
        </p:nvGrpSpPr>
        <p:grpSpPr>
          <a:xfrm>
            <a:off x="4651902" y="4643641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1D45D5-1BC2-4351-8516-7A12A98E83C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350FFA-23F1-495B-843F-E5B196B93A6A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311BDE7-6BD5-4ECE-8306-FF3A580D0548}"/>
              </a:ext>
            </a:extLst>
          </p:cNvPr>
          <p:cNvGrpSpPr/>
          <p:nvPr/>
        </p:nvGrpSpPr>
        <p:grpSpPr>
          <a:xfrm>
            <a:off x="8673027" y="1733629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673668-D717-4D92-8495-69A6978198E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BD36F-DD5E-43D6-B333-1F69541D6C89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76DF330-FE3B-464A-AD5A-666B58C5F28D}"/>
              </a:ext>
            </a:extLst>
          </p:cNvPr>
          <p:cNvGrpSpPr/>
          <p:nvPr/>
        </p:nvGrpSpPr>
        <p:grpSpPr>
          <a:xfrm>
            <a:off x="7312693" y="2558215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2E2D1F-DEED-4C34-A2DE-B7BE6CA724C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C9DBE3-353D-428C-90F2-05F4D60B18D9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2F5E31E-B7CF-41BE-8301-A9902CB127BE}"/>
              </a:ext>
            </a:extLst>
          </p:cNvPr>
          <p:cNvGrpSpPr/>
          <p:nvPr/>
        </p:nvGrpSpPr>
        <p:grpSpPr>
          <a:xfrm>
            <a:off x="5982298" y="3600929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187AE8-8C6C-4B9A-A507-563892DF2BC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09225-C3D9-4CC3-A6DD-0F43C55EFA5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29475F9-24C9-4FF6-95C9-E1CE3E7F940F}"/>
              </a:ext>
            </a:extLst>
          </p:cNvPr>
          <p:cNvSpPr txBox="1"/>
          <p:nvPr/>
        </p:nvSpPr>
        <p:spPr>
          <a:xfrm>
            <a:off x="1104546" y="1710056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538AF97A-2CBF-450C-93A5-A9852E643120}"/>
              </a:ext>
            </a:extLst>
          </p:cNvPr>
          <p:cNvSpPr/>
          <p:nvPr/>
        </p:nvSpPr>
        <p:spPr>
          <a:xfrm>
            <a:off x="8033131" y="1920183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E92A5AE7-4C90-44C8-B965-10DA0B752697}"/>
              </a:ext>
            </a:extLst>
          </p:cNvPr>
          <p:cNvSpPr/>
          <p:nvPr/>
        </p:nvSpPr>
        <p:spPr>
          <a:xfrm rot="16200000">
            <a:off x="5502348" y="4116362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E1903E3D-50B0-4A81-A407-9FBA190620DD}"/>
              </a:ext>
            </a:extLst>
          </p:cNvPr>
          <p:cNvSpPr/>
          <p:nvPr/>
        </p:nvSpPr>
        <p:spPr>
          <a:xfrm>
            <a:off x="6831905" y="3117822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A21719A-741C-4497-B451-236A2719C2AF}"/>
              </a:ext>
            </a:extLst>
          </p:cNvPr>
          <p:cNvSpPr/>
          <p:nvPr/>
        </p:nvSpPr>
        <p:spPr>
          <a:xfrm>
            <a:off x="4144101" y="5248975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CBEDE737-A1A6-461A-86DD-A42AC7712E17}"/>
              </a:ext>
            </a:extLst>
          </p:cNvPr>
          <p:cNvSpPr/>
          <p:nvPr/>
        </p:nvSpPr>
        <p:spPr>
          <a:xfrm>
            <a:off x="8168355" y="2050364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46">
            <a:extLst>
              <a:ext uri="{FF2B5EF4-FFF2-40B4-BE49-F238E27FC236}">
                <a16:creationId xmlns:a16="http://schemas.microsoft.com/office/drawing/2014/main" id="{9C6C818F-5B8C-47F2-B6A8-A0CE17437599}"/>
              </a:ext>
            </a:extLst>
          </p:cNvPr>
          <p:cNvGrpSpPr/>
          <p:nvPr/>
        </p:nvGrpSpPr>
        <p:grpSpPr>
          <a:xfrm>
            <a:off x="859850" y="3618954"/>
            <a:ext cx="1422874" cy="2819071"/>
            <a:chOff x="8649228" y="336362"/>
            <a:chExt cx="3202165" cy="6344296"/>
          </a:xfrm>
        </p:grpSpPr>
        <p:sp>
          <p:nvSpPr>
            <p:cNvPr id="42" name="Freeform: Shape 247">
              <a:extLst>
                <a:ext uri="{FF2B5EF4-FFF2-40B4-BE49-F238E27FC236}">
                  <a16:creationId xmlns:a16="http://schemas.microsoft.com/office/drawing/2014/main" id="{CB33E440-EC3F-4B96-921C-34A15714BAB4}"/>
                </a:ext>
              </a:extLst>
            </p:cNvPr>
            <p:cNvSpPr/>
            <p:nvPr/>
          </p:nvSpPr>
          <p:spPr>
            <a:xfrm>
              <a:off x="8688116" y="336362"/>
              <a:ext cx="3163277" cy="634429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rgbClr val="537EC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48">
              <a:extLst>
                <a:ext uri="{FF2B5EF4-FFF2-40B4-BE49-F238E27FC236}">
                  <a16:creationId xmlns:a16="http://schemas.microsoft.com/office/drawing/2014/main" id="{9C587266-0321-4742-84F5-1ED6BEEF6A43}"/>
                </a:ext>
              </a:extLst>
            </p:cNvPr>
            <p:cNvSpPr/>
            <p:nvPr/>
          </p:nvSpPr>
          <p:spPr>
            <a:xfrm>
              <a:off x="8857417" y="502456"/>
              <a:ext cx="2824675" cy="601211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rgbClr val="C7D2E7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49">
              <a:extLst>
                <a:ext uri="{FF2B5EF4-FFF2-40B4-BE49-F238E27FC236}">
                  <a16:creationId xmlns:a16="http://schemas.microsoft.com/office/drawing/2014/main" id="{067DEA10-1BA5-4D3D-BFC0-0768B068AFD7}"/>
                </a:ext>
              </a:extLst>
            </p:cNvPr>
            <p:cNvSpPr/>
            <p:nvPr/>
          </p:nvSpPr>
          <p:spPr>
            <a:xfrm>
              <a:off x="9482659" y="443288"/>
              <a:ext cx="1574192" cy="28513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50">
              <a:extLst>
                <a:ext uri="{FF2B5EF4-FFF2-40B4-BE49-F238E27FC236}">
                  <a16:creationId xmlns:a16="http://schemas.microsoft.com/office/drawing/2014/main" id="{F0B71023-63B9-4C20-A834-E20777D1D221}"/>
                </a:ext>
              </a:extLst>
            </p:cNvPr>
            <p:cNvSpPr/>
            <p:nvPr/>
          </p:nvSpPr>
          <p:spPr>
            <a:xfrm>
              <a:off x="8649228" y="1134306"/>
              <a:ext cx="38889" cy="235000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51">
              <a:extLst>
                <a:ext uri="{FF2B5EF4-FFF2-40B4-BE49-F238E27FC236}">
                  <a16:creationId xmlns:a16="http://schemas.microsoft.com/office/drawing/2014/main" id="{5C0D53C5-934A-4798-8113-BA4B59D4FBC3}"/>
                </a:ext>
              </a:extLst>
            </p:cNvPr>
            <p:cNvSpPr/>
            <p:nvPr/>
          </p:nvSpPr>
          <p:spPr>
            <a:xfrm>
              <a:off x="8649228" y="2184561"/>
              <a:ext cx="38810" cy="46041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252">
              <a:extLst>
                <a:ext uri="{FF2B5EF4-FFF2-40B4-BE49-F238E27FC236}">
                  <a16:creationId xmlns:a16="http://schemas.microsoft.com/office/drawing/2014/main" id="{8759B5A6-0360-429D-8FE5-3AC1636A5F4B}"/>
                </a:ext>
              </a:extLst>
            </p:cNvPr>
            <p:cNvGrpSpPr/>
            <p:nvPr/>
          </p:nvGrpSpPr>
          <p:grpSpPr>
            <a:xfrm>
              <a:off x="9957333" y="558847"/>
              <a:ext cx="624845" cy="109460"/>
              <a:chOff x="9998875" y="558847"/>
              <a:chExt cx="624845" cy="109460"/>
            </a:xfrm>
          </p:grpSpPr>
          <p:sp>
            <p:nvSpPr>
              <p:cNvPr id="48" name="Freeform: Shape 253">
                <a:extLst>
                  <a:ext uri="{FF2B5EF4-FFF2-40B4-BE49-F238E27FC236}">
                    <a16:creationId xmlns:a16="http://schemas.microsoft.com/office/drawing/2014/main" id="{A22651D3-F23A-46BF-85C8-75EB9DFE640D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54">
                <a:extLst>
                  <a:ext uri="{FF2B5EF4-FFF2-40B4-BE49-F238E27FC236}">
                    <a16:creationId xmlns:a16="http://schemas.microsoft.com/office/drawing/2014/main" id="{502E2DCD-EAE4-44AE-B91D-D69B4C235E72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D06EF58-5748-4B48-AF34-9299B7E21E56}"/>
              </a:ext>
            </a:extLst>
          </p:cNvPr>
          <p:cNvGrpSpPr/>
          <p:nvPr/>
        </p:nvGrpSpPr>
        <p:grpSpPr>
          <a:xfrm>
            <a:off x="1175948" y="4349491"/>
            <a:ext cx="807958" cy="896952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0DDCA1D-8AF1-4ACA-8BC1-4CAD2A19DB8E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FA6A63C-6057-4B7E-BE49-C382891EA15C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1C0851F-F68D-4342-810A-B3C54BF12ED0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E4D646B-7EE7-4F45-A170-4AED25EE6C06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229DB390-2A5A-4C5A-B614-5E21A375123F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C52633B-C2A8-463D-B006-4D3279ACC49A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881349-2C65-4464-B556-73600341A129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B4E350A-F432-4070-8A72-CD79A8C4DB5D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9D8FA5-851E-4FB8-9922-1E734280A6CA}"/>
              </a:ext>
            </a:extLst>
          </p:cNvPr>
          <p:cNvGrpSpPr/>
          <p:nvPr/>
        </p:nvGrpSpPr>
        <p:grpSpPr>
          <a:xfrm>
            <a:off x="1451867" y="5621164"/>
            <a:ext cx="238839" cy="238839"/>
            <a:chOff x="2048019" y="3521466"/>
            <a:chExt cx="266637" cy="266637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5B6CEF21-D2C8-47DD-87A9-E554A34C886A}"/>
                </a:ext>
              </a:extLst>
            </p:cNvPr>
            <p:cNvSpPr/>
            <p:nvPr/>
          </p:nvSpPr>
          <p:spPr>
            <a:xfrm>
              <a:off x="2048019" y="3521466"/>
              <a:ext cx="266637" cy="266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AFB3E92-277A-46BE-AE52-3E525B4C2B95}"/>
                </a:ext>
              </a:extLst>
            </p:cNvPr>
            <p:cNvSpPr/>
            <p:nvPr/>
          </p:nvSpPr>
          <p:spPr>
            <a:xfrm>
              <a:off x="2082959" y="3556406"/>
              <a:ext cx="196757" cy="196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DC4E3-47FF-44D0-8B36-09CE2F6BD549}"/>
              </a:ext>
            </a:extLst>
          </p:cNvPr>
          <p:cNvSpPr txBox="1"/>
          <p:nvPr/>
        </p:nvSpPr>
        <p:spPr>
          <a:xfrm>
            <a:off x="1138659" y="3910687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EEC99-32C9-4C63-8F38-F974B32E9B7D}"/>
              </a:ext>
            </a:extLst>
          </p:cNvPr>
          <p:cNvSpPr txBox="1"/>
          <p:nvPr/>
        </p:nvSpPr>
        <p:spPr>
          <a:xfrm>
            <a:off x="661581" y="60118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174C-50F1-4DA4-BD9D-0F622623BBCE}"/>
              </a:ext>
            </a:extLst>
          </p:cNvPr>
          <p:cNvSpPr txBox="1"/>
          <p:nvPr/>
        </p:nvSpPr>
        <p:spPr>
          <a:xfrm>
            <a:off x="648062" y="2703974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0350-7627-4265-837F-342B0A0C4024}"/>
              </a:ext>
            </a:extLst>
          </p:cNvPr>
          <p:cNvSpPr txBox="1"/>
          <p:nvPr/>
        </p:nvSpPr>
        <p:spPr>
          <a:xfrm>
            <a:off x="648061" y="187297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B5510CE-52F1-48DB-B3DD-687BC25D997B}"/>
              </a:ext>
            </a:extLst>
          </p:cNvPr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3284194-B811-4B79-BC74-C6ECD1FD4A12}"/>
              </a:ext>
            </a:extLst>
          </p:cNvPr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48A7FF6-636C-4743-A4B7-87D8ACD7A25F}"/>
              </a:ext>
            </a:extLst>
          </p:cNvPr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74EBFD-B43D-4BEB-B845-7A1C806A558F}"/>
              </a:ext>
            </a:extLst>
          </p:cNvPr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27493C-442A-465F-A0C5-52BF4D6106B4}"/>
              </a:ext>
            </a:extLst>
          </p:cNvPr>
          <p:cNvSpPr txBox="1"/>
          <p:nvPr/>
        </p:nvSpPr>
        <p:spPr>
          <a:xfrm>
            <a:off x="1034858" y="2257128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44EF1-9939-4586-B0C9-0E10DDEC99ED}"/>
              </a:ext>
            </a:extLst>
          </p:cNvPr>
          <p:cNvSpPr txBox="1"/>
          <p:nvPr/>
        </p:nvSpPr>
        <p:spPr>
          <a:xfrm>
            <a:off x="7394184" y="2257128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851F18A7-85F3-425F-8AED-DD5F4001921B}"/>
              </a:ext>
            </a:extLst>
          </p:cNvPr>
          <p:cNvGrpSpPr/>
          <p:nvPr/>
        </p:nvGrpSpPr>
        <p:grpSpPr>
          <a:xfrm>
            <a:off x="1013692" y="2833009"/>
            <a:ext cx="3668132" cy="686298"/>
            <a:chOff x="1013692" y="2833009"/>
            <a:chExt cx="3668132" cy="6862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D7E62F-7C9B-4C50-88A2-4DE2112F19E5}"/>
                </a:ext>
              </a:extLst>
            </p:cNvPr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순서도: 처리 10">
              <a:extLst>
                <a:ext uri="{FF2B5EF4-FFF2-40B4-BE49-F238E27FC236}">
                  <a16:creationId xmlns:a16="http://schemas.microsoft.com/office/drawing/2014/main" id="{F36C471D-1455-43D3-9713-DC6C0713859E}"/>
                </a:ext>
              </a:extLst>
            </p:cNvPr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11">
              <a:extLst>
                <a:ext uri="{FF2B5EF4-FFF2-40B4-BE49-F238E27FC236}">
                  <a16:creationId xmlns:a16="http://schemas.microsoft.com/office/drawing/2014/main" id="{8CE7E6A1-6704-4A83-B737-62B7CF67C13D}"/>
                </a:ext>
              </a:extLst>
            </p:cNvPr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12">
              <a:extLst>
                <a:ext uri="{FF2B5EF4-FFF2-40B4-BE49-F238E27FC236}">
                  <a16:creationId xmlns:a16="http://schemas.microsoft.com/office/drawing/2014/main" id="{50ED5670-4B79-4DBA-A38D-04381344A4E0}"/>
                </a:ext>
              </a:extLst>
            </p:cNvPr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13">
              <a:extLst>
                <a:ext uri="{FF2B5EF4-FFF2-40B4-BE49-F238E27FC236}">
                  <a16:creationId xmlns:a16="http://schemas.microsoft.com/office/drawing/2014/main" id="{44447078-C2FA-4B86-9B68-FF381176C3FF}"/>
                </a:ext>
              </a:extLst>
            </p:cNvPr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14">
              <a:extLst>
                <a:ext uri="{FF2B5EF4-FFF2-40B4-BE49-F238E27FC236}">
                  <a16:creationId xmlns:a16="http://schemas.microsoft.com/office/drawing/2014/main" id="{A616E064-4480-4413-89CB-64AD6FB69504}"/>
                </a:ext>
              </a:extLst>
            </p:cNvPr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15">
              <a:extLst>
                <a:ext uri="{FF2B5EF4-FFF2-40B4-BE49-F238E27FC236}">
                  <a16:creationId xmlns:a16="http://schemas.microsoft.com/office/drawing/2014/main" id="{56471FF9-D6B4-4221-B45A-BF7F8C06AEB5}"/>
                </a:ext>
              </a:extLst>
            </p:cNvPr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16">
              <a:extLst>
                <a:ext uri="{FF2B5EF4-FFF2-40B4-BE49-F238E27FC236}">
                  <a16:creationId xmlns:a16="http://schemas.microsoft.com/office/drawing/2014/main" id="{1CF9A7FB-D4CB-4673-81C3-7767FECCA13D}"/>
                </a:ext>
              </a:extLst>
            </p:cNvPr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17">
              <a:extLst>
                <a:ext uri="{FF2B5EF4-FFF2-40B4-BE49-F238E27FC236}">
                  <a16:creationId xmlns:a16="http://schemas.microsoft.com/office/drawing/2014/main" id="{574DCF13-7C55-4F4F-A24B-61586F052F2B}"/>
                </a:ext>
              </a:extLst>
            </p:cNvPr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18">
              <a:extLst>
                <a:ext uri="{FF2B5EF4-FFF2-40B4-BE49-F238E27FC236}">
                  <a16:creationId xmlns:a16="http://schemas.microsoft.com/office/drawing/2014/main" id="{0555B14E-A23C-4F83-BEF6-B0808068C183}"/>
                </a:ext>
              </a:extLst>
            </p:cNvPr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19">
              <a:extLst>
                <a:ext uri="{FF2B5EF4-FFF2-40B4-BE49-F238E27FC236}">
                  <a16:creationId xmlns:a16="http://schemas.microsoft.com/office/drawing/2014/main" id="{44E1B601-9B6B-4046-A408-A16E8819E88D}"/>
                </a:ext>
              </a:extLst>
            </p:cNvPr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0">
              <a:extLst>
                <a:ext uri="{FF2B5EF4-FFF2-40B4-BE49-F238E27FC236}">
                  <a16:creationId xmlns:a16="http://schemas.microsoft.com/office/drawing/2014/main" id="{E433F48E-997A-46F4-B8F4-AF8870C03640}"/>
                </a:ext>
              </a:extLst>
            </p:cNvPr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1">
              <a:extLst>
                <a:ext uri="{FF2B5EF4-FFF2-40B4-BE49-F238E27FC236}">
                  <a16:creationId xmlns:a16="http://schemas.microsoft.com/office/drawing/2014/main" id="{9CAB3A3B-3F36-4EDE-9286-09A4505CBD46}"/>
                </a:ext>
              </a:extLst>
            </p:cNvPr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2">
              <a:extLst>
                <a:ext uri="{FF2B5EF4-FFF2-40B4-BE49-F238E27FC236}">
                  <a16:creationId xmlns:a16="http://schemas.microsoft.com/office/drawing/2014/main" id="{1BB18200-C688-4CE5-B435-BCA7B3ED461D}"/>
                </a:ext>
              </a:extLst>
            </p:cNvPr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3">
              <a:extLst>
                <a:ext uri="{FF2B5EF4-FFF2-40B4-BE49-F238E27FC236}">
                  <a16:creationId xmlns:a16="http://schemas.microsoft.com/office/drawing/2014/main" id="{FDE0153D-7182-4582-8B12-169399585D59}"/>
                </a:ext>
              </a:extLst>
            </p:cNvPr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4">
              <a:extLst>
                <a:ext uri="{FF2B5EF4-FFF2-40B4-BE49-F238E27FC236}">
                  <a16:creationId xmlns:a16="http://schemas.microsoft.com/office/drawing/2014/main" id="{6DAF25F8-0F69-4FB9-B75A-AC5C7803F921}"/>
                </a:ext>
              </a:extLst>
            </p:cNvPr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5">
              <a:extLst>
                <a:ext uri="{FF2B5EF4-FFF2-40B4-BE49-F238E27FC236}">
                  <a16:creationId xmlns:a16="http://schemas.microsoft.com/office/drawing/2014/main" id="{28EA90A5-DCAA-4077-99BD-498384566BC4}"/>
                </a:ext>
              </a:extLst>
            </p:cNvPr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">
              <a:extLst>
                <a:ext uri="{FF2B5EF4-FFF2-40B4-BE49-F238E27FC236}">
                  <a16:creationId xmlns:a16="http://schemas.microsoft.com/office/drawing/2014/main" id="{E772E5FA-6726-4B25-BFE9-384955095557}"/>
                </a:ext>
              </a:extLst>
            </p:cNvPr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7">
              <a:extLst>
                <a:ext uri="{FF2B5EF4-FFF2-40B4-BE49-F238E27FC236}">
                  <a16:creationId xmlns:a16="http://schemas.microsoft.com/office/drawing/2014/main" id="{FE7039CA-5889-49FD-B4E1-C426A27C9E76}"/>
                </a:ext>
              </a:extLst>
            </p:cNvPr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8">
              <a:extLst>
                <a:ext uri="{FF2B5EF4-FFF2-40B4-BE49-F238E27FC236}">
                  <a16:creationId xmlns:a16="http://schemas.microsoft.com/office/drawing/2014/main" id="{606BB4B5-DA49-4C57-879E-F78187FBB543}"/>
                </a:ext>
              </a:extLst>
            </p:cNvPr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9">
              <a:extLst>
                <a:ext uri="{FF2B5EF4-FFF2-40B4-BE49-F238E27FC236}">
                  <a16:creationId xmlns:a16="http://schemas.microsoft.com/office/drawing/2014/main" id="{5B62DB35-BD17-4098-9E6C-EB622F29CCC9}"/>
                </a:ext>
              </a:extLst>
            </p:cNvPr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3799A5-79BF-44A7-B976-B830932C775F}"/>
                </a:ext>
              </a:extLst>
            </p:cNvPr>
            <p:cNvSpPr txBox="1"/>
            <p:nvPr/>
          </p:nvSpPr>
          <p:spPr>
            <a:xfrm>
              <a:off x="4073965" y="3057642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50</a:t>
              </a:r>
              <a:r>
                <a:rPr lang="en-US" altLang="ko-KR" b="1" dirty="0">
                  <a:solidFill>
                    <a:schemeClr val="accent3"/>
                  </a:solidFill>
                </a:rPr>
                <a:t>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2C51C6F-2B22-47DC-B0ED-50CD4794DD07}"/>
              </a:ext>
            </a:extLst>
          </p:cNvPr>
          <p:cNvSpPr txBox="1"/>
          <p:nvPr/>
        </p:nvSpPr>
        <p:spPr>
          <a:xfrm>
            <a:off x="1034858" y="357325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순서도: 처리 32">
            <a:extLst>
              <a:ext uri="{FF2B5EF4-FFF2-40B4-BE49-F238E27FC236}">
                <a16:creationId xmlns:a16="http://schemas.microsoft.com/office/drawing/2014/main" id="{79DFEE29-02FC-4202-9386-74F86237B493}"/>
              </a:ext>
            </a:extLst>
          </p:cNvPr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순서도: 처리 33">
            <a:extLst>
              <a:ext uri="{FF2B5EF4-FFF2-40B4-BE49-F238E27FC236}">
                <a16:creationId xmlns:a16="http://schemas.microsoft.com/office/drawing/2014/main" id="{14DFF679-93EA-4651-9408-7233A2CD0C45}"/>
              </a:ext>
            </a:extLst>
          </p:cNvPr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34">
            <a:extLst>
              <a:ext uri="{FF2B5EF4-FFF2-40B4-BE49-F238E27FC236}">
                <a16:creationId xmlns:a16="http://schemas.microsoft.com/office/drawing/2014/main" id="{ACA2A97A-E6B2-43B6-8ACE-656E3E626ABE}"/>
              </a:ext>
            </a:extLst>
          </p:cNvPr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35">
            <a:extLst>
              <a:ext uri="{FF2B5EF4-FFF2-40B4-BE49-F238E27FC236}">
                <a16:creationId xmlns:a16="http://schemas.microsoft.com/office/drawing/2014/main" id="{72ADAD70-6EA0-4389-97B9-8130F23784A0}"/>
              </a:ext>
            </a:extLst>
          </p:cNvPr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36">
            <a:extLst>
              <a:ext uri="{FF2B5EF4-FFF2-40B4-BE49-F238E27FC236}">
                <a16:creationId xmlns:a16="http://schemas.microsoft.com/office/drawing/2014/main" id="{670C68D0-2A9A-4447-A2CB-1BAA29ECD0D1}"/>
              </a:ext>
            </a:extLst>
          </p:cNvPr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37">
            <a:extLst>
              <a:ext uri="{FF2B5EF4-FFF2-40B4-BE49-F238E27FC236}">
                <a16:creationId xmlns:a16="http://schemas.microsoft.com/office/drawing/2014/main" id="{C2A0121F-7A6D-4729-A281-B086E1AF5EAD}"/>
              </a:ext>
            </a:extLst>
          </p:cNvPr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38">
            <a:extLst>
              <a:ext uri="{FF2B5EF4-FFF2-40B4-BE49-F238E27FC236}">
                <a16:creationId xmlns:a16="http://schemas.microsoft.com/office/drawing/2014/main" id="{EADDF89A-A04C-4A72-8D69-1D40AD819997}"/>
              </a:ext>
            </a:extLst>
          </p:cNvPr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39">
            <a:extLst>
              <a:ext uri="{FF2B5EF4-FFF2-40B4-BE49-F238E27FC236}">
                <a16:creationId xmlns:a16="http://schemas.microsoft.com/office/drawing/2014/main" id="{D65890EB-C193-4180-A7D9-F19467E455E4}"/>
              </a:ext>
            </a:extLst>
          </p:cNvPr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40">
            <a:extLst>
              <a:ext uri="{FF2B5EF4-FFF2-40B4-BE49-F238E27FC236}">
                <a16:creationId xmlns:a16="http://schemas.microsoft.com/office/drawing/2014/main" id="{A8EFCDC8-8466-4E58-9F4D-5AEE4B9D70C9}"/>
              </a:ext>
            </a:extLst>
          </p:cNvPr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41">
            <a:extLst>
              <a:ext uri="{FF2B5EF4-FFF2-40B4-BE49-F238E27FC236}">
                <a16:creationId xmlns:a16="http://schemas.microsoft.com/office/drawing/2014/main" id="{7ADD6E27-0B29-480A-B8F2-215A561E7E62}"/>
              </a:ext>
            </a:extLst>
          </p:cNvPr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42">
            <a:extLst>
              <a:ext uri="{FF2B5EF4-FFF2-40B4-BE49-F238E27FC236}">
                <a16:creationId xmlns:a16="http://schemas.microsoft.com/office/drawing/2014/main" id="{3A4DA66C-E520-4BFB-8F4E-C3AF6623FC94}"/>
              </a:ext>
            </a:extLst>
          </p:cNvPr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43">
            <a:extLst>
              <a:ext uri="{FF2B5EF4-FFF2-40B4-BE49-F238E27FC236}">
                <a16:creationId xmlns:a16="http://schemas.microsoft.com/office/drawing/2014/main" id="{65BBD7C9-CD55-4A00-88F8-235E37356B41}"/>
              </a:ext>
            </a:extLst>
          </p:cNvPr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44">
            <a:extLst>
              <a:ext uri="{FF2B5EF4-FFF2-40B4-BE49-F238E27FC236}">
                <a16:creationId xmlns:a16="http://schemas.microsoft.com/office/drawing/2014/main" id="{50448EF1-B2BC-4402-AC71-9BBF79912430}"/>
              </a:ext>
            </a:extLst>
          </p:cNvPr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45">
            <a:extLst>
              <a:ext uri="{FF2B5EF4-FFF2-40B4-BE49-F238E27FC236}">
                <a16:creationId xmlns:a16="http://schemas.microsoft.com/office/drawing/2014/main" id="{4344A5F6-CC49-47EA-953F-366FCA4EB968}"/>
              </a:ext>
            </a:extLst>
          </p:cNvPr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46">
            <a:extLst>
              <a:ext uri="{FF2B5EF4-FFF2-40B4-BE49-F238E27FC236}">
                <a16:creationId xmlns:a16="http://schemas.microsoft.com/office/drawing/2014/main" id="{9C5ECF24-0E96-4793-BFDF-74A159260B44}"/>
              </a:ext>
            </a:extLst>
          </p:cNvPr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47">
            <a:extLst>
              <a:ext uri="{FF2B5EF4-FFF2-40B4-BE49-F238E27FC236}">
                <a16:creationId xmlns:a16="http://schemas.microsoft.com/office/drawing/2014/main" id="{27AAAC02-4AE7-4C8A-8B6D-82237D322799}"/>
              </a:ext>
            </a:extLst>
          </p:cNvPr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48">
            <a:extLst>
              <a:ext uri="{FF2B5EF4-FFF2-40B4-BE49-F238E27FC236}">
                <a16:creationId xmlns:a16="http://schemas.microsoft.com/office/drawing/2014/main" id="{F1EC3F4D-1438-432A-BFAF-E4E1B561ECE0}"/>
              </a:ext>
            </a:extLst>
          </p:cNvPr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49">
            <a:extLst>
              <a:ext uri="{FF2B5EF4-FFF2-40B4-BE49-F238E27FC236}">
                <a16:creationId xmlns:a16="http://schemas.microsoft.com/office/drawing/2014/main" id="{3FDB77A0-3706-4B94-8BDD-365939A2E702}"/>
              </a:ext>
            </a:extLst>
          </p:cNvPr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50">
            <a:extLst>
              <a:ext uri="{FF2B5EF4-FFF2-40B4-BE49-F238E27FC236}">
                <a16:creationId xmlns:a16="http://schemas.microsoft.com/office/drawing/2014/main" id="{F44FA740-5313-4A22-97E1-4796DE0F0099}"/>
              </a:ext>
            </a:extLst>
          </p:cNvPr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51">
            <a:extLst>
              <a:ext uri="{FF2B5EF4-FFF2-40B4-BE49-F238E27FC236}">
                <a16:creationId xmlns:a16="http://schemas.microsoft.com/office/drawing/2014/main" id="{AB551438-DEB1-48C7-BBC7-5CED8F77C00F}"/>
              </a:ext>
            </a:extLst>
          </p:cNvPr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5AA7C8-E742-4F67-8482-FE038B19DAB9}"/>
              </a:ext>
            </a:extLst>
          </p:cNvPr>
          <p:cNvSpPr txBox="1"/>
          <p:nvPr/>
        </p:nvSpPr>
        <p:spPr>
          <a:xfrm>
            <a:off x="4071219" y="379788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02FF11F-FDE0-4871-A781-A76472C01149}"/>
              </a:ext>
            </a:extLst>
          </p:cNvPr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126DA80F-7E4A-43CC-B3EF-620C79CF4B99}"/>
              </a:ext>
            </a:extLst>
          </p:cNvPr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E49436A-E35E-4E6F-B38D-DDB007AC5830}"/>
              </a:ext>
            </a:extLst>
          </p:cNvPr>
          <p:cNvSpPr txBox="1"/>
          <p:nvPr/>
        </p:nvSpPr>
        <p:spPr>
          <a:xfrm>
            <a:off x="1503850" y="4500262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F75AB2B1-B630-4C9C-86AF-4E43370BB632}"/>
              </a:ext>
            </a:extLst>
          </p:cNvPr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F85894-C4D8-467F-ABA2-0180302CABAC}"/>
              </a:ext>
            </a:extLst>
          </p:cNvPr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grpSp>
        <p:nvGrpSpPr>
          <p:cNvPr id="59" name="Group 7">
            <a:extLst>
              <a:ext uri="{FF2B5EF4-FFF2-40B4-BE49-F238E27FC236}">
                <a16:creationId xmlns:a16="http://schemas.microsoft.com/office/drawing/2014/main" id="{71362A88-CFCA-46D4-87F6-3554663AC6F3}"/>
              </a:ext>
            </a:extLst>
          </p:cNvPr>
          <p:cNvGrpSpPr/>
          <p:nvPr/>
        </p:nvGrpSpPr>
        <p:grpSpPr>
          <a:xfrm>
            <a:off x="7394185" y="2852938"/>
            <a:ext cx="3752973" cy="686298"/>
            <a:chOff x="7394185" y="2852938"/>
            <a:chExt cx="3752973" cy="6862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CF8CCF1-BCF2-4685-BB65-83E246EC1F00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순서도: 처리 60">
              <a:extLst>
                <a:ext uri="{FF2B5EF4-FFF2-40B4-BE49-F238E27FC236}">
                  <a16:creationId xmlns:a16="http://schemas.microsoft.com/office/drawing/2014/main" id="{09C0C262-D09E-4A86-8B15-3F1ED92D394B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61">
              <a:extLst>
                <a:ext uri="{FF2B5EF4-FFF2-40B4-BE49-F238E27FC236}">
                  <a16:creationId xmlns:a16="http://schemas.microsoft.com/office/drawing/2014/main" id="{1DC072AD-BB14-4E68-99B7-86C292CAE7B6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62">
              <a:extLst>
                <a:ext uri="{FF2B5EF4-FFF2-40B4-BE49-F238E27FC236}">
                  <a16:creationId xmlns:a16="http://schemas.microsoft.com/office/drawing/2014/main" id="{81168120-DB7B-45CF-8928-616B39B2B85E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63">
              <a:extLst>
                <a:ext uri="{FF2B5EF4-FFF2-40B4-BE49-F238E27FC236}">
                  <a16:creationId xmlns:a16="http://schemas.microsoft.com/office/drawing/2014/main" id="{55523199-239A-4219-A847-E2323892AB7E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64">
              <a:extLst>
                <a:ext uri="{FF2B5EF4-FFF2-40B4-BE49-F238E27FC236}">
                  <a16:creationId xmlns:a16="http://schemas.microsoft.com/office/drawing/2014/main" id="{751EA8D0-7998-4C10-A6FE-DFEA1979B8E1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65">
              <a:extLst>
                <a:ext uri="{FF2B5EF4-FFF2-40B4-BE49-F238E27FC236}">
                  <a16:creationId xmlns:a16="http://schemas.microsoft.com/office/drawing/2014/main" id="{C21F0766-FD1B-4FD1-AD2A-29305157BEE8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66">
              <a:extLst>
                <a:ext uri="{FF2B5EF4-FFF2-40B4-BE49-F238E27FC236}">
                  <a16:creationId xmlns:a16="http://schemas.microsoft.com/office/drawing/2014/main" id="{BD53D1C8-1503-47A6-971F-80E9AFF44BB2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67">
              <a:extLst>
                <a:ext uri="{FF2B5EF4-FFF2-40B4-BE49-F238E27FC236}">
                  <a16:creationId xmlns:a16="http://schemas.microsoft.com/office/drawing/2014/main" id="{D73F9751-F6D6-47BC-BF15-DC54A3FE6BD3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68">
              <a:extLst>
                <a:ext uri="{FF2B5EF4-FFF2-40B4-BE49-F238E27FC236}">
                  <a16:creationId xmlns:a16="http://schemas.microsoft.com/office/drawing/2014/main" id="{8D7FF5B9-236B-4088-B310-8D2E4F673A71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69">
              <a:extLst>
                <a:ext uri="{FF2B5EF4-FFF2-40B4-BE49-F238E27FC236}">
                  <a16:creationId xmlns:a16="http://schemas.microsoft.com/office/drawing/2014/main" id="{BA895E10-4617-4AE2-9AEF-BA17D4229501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70">
              <a:extLst>
                <a:ext uri="{FF2B5EF4-FFF2-40B4-BE49-F238E27FC236}">
                  <a16:creationId xmlns:a16="http://schemas.microsoft.com/office/drawing/2014/main" id="{F51CF6CE-2730-424A-86DC-E9E78EC6EBE8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71">
              <a:extLst>
                <a:ext uri="{FF2B5EF4-FFF2-40B4-BE49-F238E27FC236}">
                  <a16:creationId xmlns:a16="http://schemas.microsoft.com/office/drawing/2014/main" id="{0A860945-2CF7-495E-9071-2DC8915C189C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72">
              <a:extLst>
                <a:ext uri="{FF2B5EF4-FFF2-40B4-BE49-F238E27FC236}">
                  <a16:creationId xmlns:a16="http://schemas.microsoft.com/office/drawing/2014/main" id="{BAD2E5BF-3546-4F34-B5D0-E05C192C3D61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73">
              <a:extLst>
                <a:ext uri="{FF2B5EF4-FFF2-40B4-BE49-F238E27FC236}">
                  <a16:creationId xmlns:a16="http://schemas.microsoft.com/office/drawing/2014/main" id="{D36C2838-63B3-4634-B5E0-FA91733FF895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74">
              <a:extLst>
                <a:ext uri="{FF2B5EF4-FFF2-40B4-BE49-F238E27FC236}">
                  <a16:creationId xmlns:a16="http://schemas.microsoft.com/office/drawing/2014/main" id="{87FD74E4-0E9B-4838-B180-422C916DCBA0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75">
              <a:extLst>
                <a:ext uri="{FF2B5EF4-FFF2-40B4-BE49-F238E27FC236}">
                  <a16:creationId xmlns:a16="http://schemas.microsoft.com/office/drawing/2014/main" id="{546E29DA-56AC-4951-B88D-95E1D27CFA70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76">
              <a:extLst>
                <a:ext uri="{FF2B5EF4-FFF2-40B4-BE49-F238E27FC236}">
                  <a16:creationId xmlns:a16="http://schemas.microsoft.com/office/drawing/2014/main" id="{9EB957E8-59F6-4B8B-9A40-04484DD37977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77">
              <a:extLst>
                <a:ext uri="{FF2B5EF4-FFF2-40B4-BE49-F238E27FC236}">
                  <a16:creationId xmlns:a16="http://schemas.microsoft.com/office/drawing/2014/main" id="{0B040631-CDA0-438F-A57E-C28107F88E43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78">
              <a:extLst>
                <a:ext uri="{FF2B5EF4-FFF2-40B4-BE49-F238E27FC236}">
                  <a16:creationId xmlns:a16="http://schemas.microsoft.com/office/drawing/2014/main" id="{14A53516-F1EE-4F11-9FBC-01924B3840C3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79">
              <a:extLst>
                <a:ext uri="{FF2B5EF4-FFF2-40B4-BE49-F238E27FC236}">
                  <a16:creationId xmlns:a16="http://schemas.microsoft.com/office/drawing/2014/main" id="{146253FC-3F23-4CC3-9414-979A289D8725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35CF20-7F43-4EB8-8CA6-A6902D965AF5}"/>
                </a:ext>
              </a:extLst>
            </p:cNvPr>
            <p:cNvSpPr txBox="1"/>
            <p:nvPr/>
          </p:nvSpPr>
          <p:spPr>
            <a:xfrm>
              <a:off x="10539299" y="3077571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50</a:t>
              </a:r>
              <a:r>
                <a:rPr lang="en-US" altLang="ko-KR" b="1" dirty="0">
                  <a:solidFill>
                    <a:schemeClr val="accent2"/>
                  </a:solidFill>
                </a:rPr>
                <a:t>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CF1E50E-C40B-46A6-8C2F-2072F492E809}"/>
              </a:ext>
            </a:extLst>
          </p:cNvPr>
          <p:cNvSpPr txBox="1"/>
          <p:nvPr/>
        </p:nvSpPr>
        <p:spPr>
          <a:xfrm>
            <a:off x="7394185" y="3593182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순서도: 처리 82">
            <a:extLst>
              <a:ext uri="{FF2B5EF4-FFF2-40B4-BE49-F238E27FC236}">
                <a16:creationId xmlns:a16="http://schemas.microsoft.com/office/drawing/2014/main" id="{121FD1E4-F55A-4F41-8A79-1A300FE1D6E5}"/>
              </a:ext>
            </a:extLst>
          </p:cNvPr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83">
            <a:extLst>
              <a:ext uri="{FF2B5EF4-FFF2-40B4-BE49-F238E27FC236}">
                <a16:creationId xmlns:a16="http://schemas.microsoft.com/office/drawing/2014/main" id="{B3A420FA-2E3B-4F7E-850D-B62F821F6FD6}"/>
              </a:ext>
            </a:extLst>
          </p:cNvPr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84">
            <a:extLst>
              <a:ext uri="{FF2B5EF4-FFF2-40B4-BE49-F238E27FC236}">
                <a16:creationId xmlns:a16="http://schemas.microsoft.com/office/drawing/2014/main" id="{B3549FDC-F703-4E3A-837E-A276CD6A36D2}"/>
              </a:ext>
            </a:extLst>
          </p:cNvPr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85">
            <a:extLst>
              <a:ext uri="{FF2B5EF4-FFF2-40B4-BE49-F238E27FC236}">
                <a16:creationId xmlns:a16="http://schemas.microsoft.com/office/drawing/2014/main" id="{7C981C9E-ADEB-4078-A8FF-849143F75BC3}"/>
              </a:ext>
            </a:extLst>
          </p:cNvPr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A6759D6D-672F-4643-B01F-5025C9B20E93}"/>
              </a:ext>
            </a:extLst>
          </p:cNvPr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87">
            <a:extLst>
              <a:ext uri="{FF2B5EF4-FFF2-40B4-BE49-F238E27FC236}">
                <a16:creationId xmlns:a16="http://schemas.microsoft.com/office/drawing/2014/main" id="{400D1F88-2566-4AFB-8112-269A232952BC}"/>
              </a:ext>
            </a:extLst>
          </p:cNvPr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88">
            <a:extLst>
              <a:ext uri="{FF2B5EF4-FFF2-40B4-BE49-F238E27FC236}">
                <a16:creationId xmlns:a16="http://schemas.microsoft.com/office/drawing/2014/main" id="{1142021D-F677-4C96-B3EE-A8803C588769}"/>
              </a:ext>
            </a:extLst>
          </p:cNvPr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89">
            <a:extLst>
              <a:ext uri="{FF2B5EF4-FFF2-40B4-BE49-F238E27FC236}">
                <a16:creationId xmlns:a16="http://schemas.microsoft.com/office/drawing/2014/main" id="{1F6C6158-D00D-417A-918B-1E5E9020906C}"/>
              </a:ext>
            </a:extLst>
          </p:cNvPr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90">
            <a:extLst>
              <a:ext uri="{FF2B5EF4-FFF2-40B4-BE49-F238E27FC236}">
                <a16:creationId xmlns:a16="http://schemas.microsoft.com/office/drawing/2014/main" id="{82DD6804-9BFD-4BE4-A2A3-4A2E931163D0}"/>
              </a:ext>
            </a:extLst>
          </p:cNvPr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A618F4EC-6872-4D3F-AE62-B871B3562348}"/>
              </a:ext>
            </a:extLst>
          </p:cNvPr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B8AFFFB2-6BC5-4D86-B39C-53F84C72546C}"/>
              </a:ext>
            </a:extLst>
          </p:cNvPr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4E9593BB-2D32-45AF-9A7A-9CF5C4475C80}"/>
              </a:ext>
            </a:extLst>
          </p:cNvPr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94">
            <a:extLst>
              <a:ext uri="{FF2B5EF4-FFF2-40B4-BE49-F238E27FC236}">
                <a16:creationId xmlns:a16="http://schemas.microsoft.com/office/drawing/2014/main" id="{755EA63A-FEDD-456D-9C48-449CE6C13805}"/>
              </a:ext>
            </a:extLst>
          </p:cNvPr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95">
            <a:extLst>
              <a:ext uri="{FF2B5EF4-FFF2-40B4-BE49-F238E27FC236}">
                <a16:creationId xmlns:a16="http://schemas.microsoft.com/office/drawing/2014/main" id="{E1D49121-614D-44C0-90AA-D54E8B28CDDC}"/>
              </a:ext>
            </a:extLst>
          </p:cNvPr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49F5072B-FD09-4D05-B9ED-754EA455BFCB}"/>
              </a:ext>
            </a:extLst>
          </p:cNvPr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5C5DF4FE-79CA-467E-BDF4-0099B0DDD0E8}"/>
              </a:ext>
            </a:extLst>
          </p:cNvPr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A6E39C9C-CB1D-4AEF-994C-6FA2FF1B7D39}"/>
              </a:ext>
            </a:extLst>
          </p:cNvPr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4FE00343-0E87-4284-AB0C-55ADBC712999}"/>
              </a:ext>
            </a:extLst>
          </p:cNvPr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B0D6CA37-4297-4663-914B-F459073789D1}"/>
              </a:ext>
            </a:extLst>
          </p:cNvPr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101">
            <a:extLst>
              <a:ext uri="{FF2B5EF4-FFF2-40B4-BE49-F238E27FC236}">
                <a16:creationId xmlns:a16="http://schemas.microsoft.com/office/drawing/2014/main" id="{39B7BF9D-B979-4A63-A6C3-6F5E6EB83848}"/>
              </a:ext>
            </a:extLst>
          </p:cNvPr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C9C871-BB94-4145-AAB6-53AED0F1837E}"/>
              </a:ext>
            </a:extLst>
          </p:cNvPr>
          <p:cNvSpPr txBox="1"/>
          <p:nvPr/>
        </p:nvSpPr>
        <p:spPr>
          <a:xfrm>
            <a:off x="10536553" y="3817815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6B3C6D23-F6F5-4EC3-ABCB-13A0889D8B1E}"/>
              </a:ext>
            </a:extLst>
          </p:cNvPr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A86DFF4A-1903-45F9-9C35-79F5A0815F6F}"/>
              </a:ext>
            </a:extLst>
          </p:cNvPr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CA1783C-3081-425D-AE42-3983D3E43F83}"/>
              </a:ext>
            </a:extLst>
          </p:cNvPr>
          <p:cNvSpPr txBox="1"/>
          <p:nvPr/>
        </p:nvSpPr>
        <p:spPr>
          <a:xfrm>
            <a:off x="7863176" y="4520192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CD21EDB4-B48B-4FB4-B1FC-4109F7D65719}"/>
              </a:ext>
            </a:extLst>
          </p:cNvPr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E7689AC-BD38-4F31-A025-267CC8BCFCFA}"/>
              </a:ext>
            </a:extLst>
          </p:cNvPr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9" name="Rounded Rectangle 27">
            <a:extLst>
              <a:ext uri="{FF2B5EF4-FFF2-40B4-BE49-F238E27FC236}">
                <a16:creationId xmlns:a16="http://schemas.microsoft.com/office/drawing/2014/main" id="{BB10F9DD-5F77-464D-8DAE-8125CFE9FCBE}"/>
              </a:ext>
            </a:extLst>
          </p:cNvPr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6BF8D9ED-C940-4FCD-9984-3E37FC4EB095}"/>
              </a:ext>
            </a:extLst>
          </p:cNvPr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1" name="Group 357">
            <a:extLst>
              <a:ext uri="{FF2B5EF4-FFF2-40B4-BE49-F238E27FC236}">
                <a16:creationId xmlns:a16="http://schemas.microsoft.com/office/drawing/2014/main" id="{78E004B9-CA3C-4005-8912-D8DBCE98D6AD}"/>
              </a:ext>
            </a:extLst>
          </p:cNvPr>
          <p:cNvGrpSpPr/>
          <p:nvPr/>
        </p:nvGrpSpPr>
        <p:grpSpPr>
          <a:xfrm flipH="1">
            <a:off x="5428253" y="1512132"/>
            <a:ext cx="1234325" cy="5006359"/>
            <a:chOff x="371197" y="191082"/>
            <a:chExt cx="1644283" cy="6669130"/>
          </a:xfrm>
        </p:grpSpPr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931DC204-DA4B-4E02-A000-4A2AFFC46B64}"/>
                </a:ext>
              </a:extLst>
            </p:cNvPr>
            <p:cNvSpPr/>
            <p:nvPr/>
          </p:nvSpPr>
          <p:spPr>
            <a:xfrm>
              <a:off x="721337" y="6411669"/>
              <a:ext cx="1015424" cy="448543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3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BBEB57E7-4C1A-495B-A3FA-D344D68D81F6}"/>
                </a:ext>
              </a:extLst>
            </p:cNvPr>
            <p:cNvSpPr/>
            <p:nvPr/>
          </p:nvSpPr>
          <p:spPr>
            <a:xfrm>
              <a:off x="669366" y="191166"/>
              <a:ext cx="1010870" cy="1151138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8B8166CF-2879-4B1E-8BE5-452990751F5C}"/>
                </a:ext>
              </a:extLst>
            </p:cNvPr>
            <p:cNvSpPr/>
            <p:nvPr/>
          </p:nvSpPr>
          <p:spPr>
            <a:xfrm>
              <a:off x="821216" y="6308016"/>
              <a:ext cx="331903" cy="231858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43004C26-71B0-401F-9BA6-6B0A52B9049A}"/>
                </a:ext>
              </a:extLst>
            </p:cNvPr>
            <p:cNvSpPr/>
            <p:nvPr/>
          </p:nvSpPr>
          <p:spPr>
            <a:xfrm>
              <a:off x="633536" y="2997309"/>
              <a:ext cx="744461" cy="3329395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rgbClr val="20335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628F5B97-1211-4A02-8D4C-61908512F9B8}"/>
                </a:ext>
              </a:extLst>
            </p:cNvPr>
            <p:cNvSpPr/>
            <p:nvPr/>
          </p:nvSpPr>
          <p:spPr>
            <a:xfrm>
              <a:off x="791332" y="191082"/>
              <a:ext cx="888957" cy="716981"/>
            </a:xfrm>
            <a:custGeom>
              <a:avLst/>
              <a:gdLst>
                <a:gd name="connsiteX0" fmla="*/ 0 w 888957"/>
                <a:gd name="connsiteY0" fmla="*/ 705914 h 716981"/>
                <a:gd name="connsiteX1" fmla="*/ 11416 w 888957"/>
                <a:gd name="connsiteY1" fmla="*/ 434700 h 716981"/>
                <a:gd name="connsiteX2" fmla="*/ 18887 w 888957"/>
                <a:gd name="connsiteY2" fmla="*/ 229044 h 716981"/>
                <a:gd name="connsiteX3" fmla="*/ 278517 w 888957"/>
                <a:gd name="connsiteY3" fmla="*/ 8446 h 716981"/>
                <a:gd name="connsiteX4" fmla="*/ 709807 w 888957"/>
                <a:gd name="connsiteY4" fmla="*/ 128566 h 716981"/>
                <a:gd name="connsiteX5" fmla="*/ 783676 w 888957"/>
                <a:gd name="connsiteY5" fmla="*/ 182792 h 716981"/>
                <a:gd name="connsiteX6" fmla="*/ 858971 w 888957"/>
                <a:gd name="connsiteY6" fmla="*/ 191858 h 716981"/>
                <a:gd name="connsiteX7" fmla="*/ 888266 w 888957"/>
                <a:gd name="connsiteY7" fmla="*/ 219726 h 716981"/>
                <a:gd name="connsiteX8" fmla="*/ 787117 w 888957"/>
                <a:gd name="connsiteY8" fmla="*/ 326416 h 716981"/>
                <a:gd name="connsiteX9" fmla="*/ 851668 w 888957"/>
                <a:gd name="connsiteY9" fmla="*/ 323310 h 716981"/>
                <a:gd name="connsiteX10" fmla="*/ 745986 w 888957"/>
                <a:gd name="connsiteY10" fmla="*/ 399864 h 716981"/>
                <a:gd name="connsiteX11" fmla="*/ 688654 w 888957"/>
                <a:gd name="connsiteY11" fmla="*/ 352773 h 716981"/>
                <a:gd name="connsiteX12" fmla="*/ 619738 w 888957"/>
                <a:gd name="connsiteY12" fmla="*/ 292167 h 716981"/>
                <a:gd name="connsiteX13" fmla="*/ 579782 w 888957"/>
                <a:gd name="connsiteY13" fmla="*/ 307277 h 716981"/>
                <a:gd name="connsiteX14" fmla="*/ 505494 w 888957"/>
                <a:gd name="connsiteY14" fmla="*/ 393401 h 716981"/>
                <a:gd name="connsiteX15" fmla="*/ 382101 w 888957"/>
                <a:gd name="connsiteY15" fmla="*/ 489178 h 716981"/>
                <a:gd name="connsiteX16" fmla="*/ 352134 w 888957"/>
                <a:gd name="connsiteY16" fmla="*/ 507645 h 716981"/>
                <a:gd name="connsiteX17" fmla="*/ 320823 w 888957"/>
                <a:gd name="connsiteY17" fmla="*/ 476754 h 716981"/>
                <a:gd name="connsiteX18" fmla="*/ 330141 w 888957"/>
                <a:gd name="connsiteY18" fmla="*/ 431678 h 716981"/>
                <a:gd name="connsiteX19" fmla="*/ 267101 w 888957"/>
                <a:gd name="connsiteY19" fmla="*/ 341777 h 716981"/>
                <a:gd name="connsiteX20" fmla="*/ 181061 w 888957"/>
                <a:gd name="connsiteY20" fmla="*/ 399109 h 716981"/>
                <a:gd name="connsiteX21" fmla="*/ 175941 w 888957"/>
                <a:gd name="connsiteY21" fmla="*/ 464415 h 716981"/>
                <a:gd name="connsiteX22" fmla="*/ 66230 w 888957"/>
                <a:gd name="connsiteY22" fmla="*/ 692399 h 716981"/>
                <a:gd name="connsiteX23" fmla="*/ 29799 w 888957"/>
                <a:gd name="connsiteY23" fmla="*/ 713049 h 716981"/>
                <a:gd name="connsiteX24" fmla="*/ 0 w 888957"/>
                <a:gd name="connsiteY24" fmla="*/ 705914 h 7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957" h="716981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CE5DCC25-19C4-4029-BF73-260F4DD54EEB}"/>
                </a:ext>
              </a:extLst>
            </p:cNvPr>
            <p:cNvSpPr/>
            <p:nvPr/>
          </p:nvSpPr>
          <p:spPr>
            <a:xfrm>
              <a:off x="1718635" y="1916424"/>
              <a:ext cx="296845" cy="283166"/>
            </a:xfrm>
            <a:custGeom>
              <a:avLst/>
              <a:gdLst>
                <a:gd name="connsiteX0" fmla="*/ 179799 w 296845"/>
                <a:gd name="connsiteY0" fmla="*/ 157428 h 283166"/>
                <a:gd name="connsiteX1" fmla="*/ 59259 w 296845"/>
                <a:gd name="connsiteY1" fmla="*/ 272344 h 283166"/>
                <a:gd name="connsiteX2" fmla="*/ 8055 w 296845"/>
                <a:gd name="connsiteY2" fmla="*/ 262187 h 283166"/>
                <a:gd name="connsiteX3" fmla="*/ 21569 w 296845"/>
                <a:gd name="connsiteY3" fmla="*/ 228527 h 283166"/>
                <a:gd name="connsiteX4" fmla="*/ 239901 w 296845"/>
                <a:gd name="connsiteY4" fmla="*/ 15316 h 283166"/>
                <a:gd name="connsiteX5" fmla="*/ 284893 w 296845"/>
                <a:gd name="connsiteY5" fmla="*/ 11623 h 283166"/>
                <a:gd name="connsiteX6" fmla="*/ 282207 w 296845"/>
                <a:gd name="connsiteY6" fmla="*/ 56195 h 283166"/>
                <a:gd name="connsiteX7" fmla="*/ 179799 w 296845"/>
                <a:gd name="connsiteY7" fmla="*/ 157428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45" h="283166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81AB060A-8631-4E8B-BE50-C8BA7BD2B69C}"/>
                </a:ext>
              </a:extLst>
            </p:cNvPr>
            <p:cNvSpPr/>
            <p:nvPr/>
          </p:nvSpPr>
          <p:spPr>
            <a:xfrm>
              <a:off x="1354326" y="658588"/>
              <a:ext cx="143444" cy="72543"/>
            </a:xfrm>
            <a:custGeom>
              <a:avLst/>
              <a:gdLst>
                <a:gd name="connsiteX0" fmla="*/ 0 w 143444"/>
                <a:gd name="connsiteY0" fmla="*/ 12774 h 72543"/>
                <a:gd name="connsiteX1" fmla="*/ 140686 w 143444"/>
                <a:gd name="connsiteY1" fmla="*/ 52226 h 72543"/>
                <a:gd name="connsiteX2" fmla="*/ 139259 w 143444"/>
                <a:gd name="connsiteY2" fmla="*/ 69854 h 72543"/>
                <a:gd name="connsiteX3" fmla="*/ 119532 w 143444"/>
                <a:gd name="connsiteY3" fmla="*/ 64985 h 72543"/>
                <a:gd name="connsiteX4" fmla="*/ 0 w 143444"/>
                <a:gd name="connsiteY4" fmla="*/ 12774 h 7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44" h="72543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01B5593F-95D3-412B-8102-CA9BB4E1014C}"/>
                </a:ext>
              </a:extLst>
            </p:cNvPr>
            <p:cNvSpPr/>
            <p:nvPr/>
          </p:nvSpPr>
          <p:spPr>
            <a:xfrm>
              <a:off x="1382615" y="718621"/>
              <a:ext cx="84109" cy="55834"/>
            </a:xfrm>
            <a:custGeom>
              <a:avLst/>
              <a:gdLst>
                <a:gd name="connsiteX0" fmla="*/ 0 w 84109"/>
                <a:gd name="connsiteY0" fmla="*/ 0 h 55834"/>
                <a:gd name="connsiteX1" fmla="*/ 84109 w 84109"/>
                <a:gd name="connsiteY1" fmla="*/ 47175 h 55834"/>
                <a:gd name="connsiteX2" fmla="*/ 0 w 84109"/>
                <a:gd name="connsiteY2" fmla="*/ 0 h 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9" h="55834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CE5A2F04-8B50-4302-80FA-4697E100E399}"/>
                </a:ext>
              </a:extLst>
            </p:cNvPr>
            <p:cNvSpPr/>
            <p:nvPr/>
          </p:nvSpPr>
          <p:spPr>
            <a:xfrm>
              <a:off x="1875036" y="1986392"/>
              <a:ext cx="74320" cy="69111"/>
            </a:xfrm>
            <a:custGeom>
              <a:avLst/>
              <a:gdLst>
                <a:gd name="connsiteX0" fmla="*/ 73846 w 74320"/>
                <a:gd name="connsiteY0" fmla="*/ 9647 h 69111"/>
                <a:gd name="connsiteX1" fmla="*/ 68474 w 74320"/>
                <a:gd name="connsiteY1" fmla="*/ 15439 h 69111"/>
                <a:gd name="connsiteX2" fmla="*/ 17185 w 74320"/>
                <a:gd name="connsiteY2" fmla="*/ 65048 h 69111"/>
                <a:gd name="connsiteX3" fmla="*/ 2664 w 74320"/>
                <a:gd name="connsiteY3" fmla="*/ 66727 h 69111"/>
                <a:gd name="connsiteX4" fmla="*/ 3167 w 74320"/>
                <a:gd name="connsiteY4" fmla="*/ 55647 h 69111"/>
                <a:gd name="connsiteX5" fmla="*/ 59240 w 74320"/>
                <a:gd name="connsiteY5" fmla="*/ 1672 h 69111"/>
                <a:gd name="connsiteX6" fmla="*/ 73846 w 74320"/>
                <a:gd name="connsiteY6" fmla="*/ 9647 h 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20" h="69111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DAE0F97E-DC72-48E6-B5F6-C68A120EB236}"/>
                </a:ext>
              </a:extLst>
            </p:cNvPr>
            <p:cNvSpPr/>
            <p:nvPr/>
          </p:nvSpPr>
          <p:spPr>
            <a:xfrm>
              <a:off x="1418206" y="2060564"/>
              <a:ext cx="519791" cy="354928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300AB8A6-EE23-438C-8804-A84BE6387CF3}"/>
                </a:ext>
              </a:extLst>
            </p:cNvPr>
            <p:cNvSpPr/>
            <p:nvPr/>
          </p:nvSpPr>
          <p:spPr>
            <a:xfrm>
              <a:off x="371197" y="1077721"/>
              <a:ext cx="1125493" cy="2147217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DC9D2006-3F3C-4687-9316-8A235A5E662E}"/>
                </a:ext>
              </a:extLst>
            </p:cNvPr>
            <p:cNvSpPr/>
            <p:nvPr/>
          </p:nvSpPr>
          <p:spPr>
            <a:xfrm>
              <a:off x="1830380" y="2068107"/>
              <a:ext cx="37287" cy="34067"/>
            </a:xfrm>
            <a:custGeom>
              <a:avLst/>
              <a:gdLst>
                <a:gd name="connsiteX0" fmla="*/ 36996 w 37287"/>
                <a:gd name="connsiteY0" fmla="*/ 8683 h 34067"/>
                <a:gd name="connsiteX1" fmla="*/ 31791 w 37287"/>
                <a:gd name="connsiteY1" fmla="*/ 15650 h 34067"/>
                <a:gd name="connsiteX2" fmla="*/ 17185 w 37287"/>
                <a:gd name="connsiteY2" fmla="*/ 30004 h 34067"/>
                <a:gd name="connsiteX3" fmla="*/ 2664 w 37287"/>
                <a:gd name="connsiteY3" fmla="*/ 31683 h 34067"/>
                <a:gd name="connsiteX4" fmla="*/ 3167 w 37287"/>
                <a:gd name="connsiteY4" fmla="*/ 20603 h 34067"/>
                <a:gd name="connsiteX5" fmla="*/ 22558 w 37287"/>
                <a:gd name="connsiteY5" fmla="*/ 1884 h 34067"/>
                <a:gd name="connsiteX6" fmla="*/ 36996 w 37287"/>
                <a:gd name="connsiteY6" fmla="*/ 8683 h 3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7" h="3406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2FF3B1E1-2E23-4768-90E1-FA75DB469FDB}"/>
              </a:ext>
            </a:extLst>
          </p:cNvPr>
          <p:cNvGrpSpPr/>
          <p:nvPr/>
        </p:nvGrpSpPr>
        <p:grpSpPr>
          <a:xfrm>
            <a:off x="6430874" y="4818113"/>
            <a:ext cx="2137208" cy="1213963"/>
            <a:chOff x="5946737" y="4443179"/>
            <a:chExt cx="2721959" cy="1546109"/>
          </a:xfrm>
        </p:grpSpPr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E5470A1D-4C5F-48B3-AE8D-992A25D8B0A9}"/>
                </a:ext>
              </a:extLst>
            </p:cNvPr>
            <p:cNvGrpSpPr/>
            <p:nvPr/>
          </p:nvGrpSpPr>
          <p:grpSpPr>
            <a:xfrm>
              <a:off x="6121671" y="4443179"/>
              <a:ext cx="2469865" cy="430894"/>
              <a:chOff x="604803" y="4307877"/>
              <a:chExt cx="3805401" cy="663892"/>
            </a:xfrm>
          </p:grpSpPr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B02EAD93-1D4B-4095-AB85-8D9D8DBE8EE3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D7701204-A860-4971-96F4-E3D759667728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308E40E8-BC28-4B2D-8BAF-EF2AC0632F2D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11F43E3-92D9-47C3-81E2-515A707FE250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640085AA-7046-4427-A72E-0FADD349C7C5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8339B9C9-0B3E-4BA8-B174-C11DECD0D21B}"/>
                </a:ext>
              </a:extLst>
            </p:cNvPr>
            <p:cNvGrpSpPr/>
            <p:nvPr/>
          </p:nvGrpSpPr>
          <p:grpSpPr>
            <a:xfrm>
              <a:off x="5946737" y="4875184"/>
              <a:ext cx="2469865" cy="430894"/>
              <a:chOff x="335277" y="4973480"/>
              <a:chExt cx="3805401" cy="663892"/>
            </a:xfrm>
          </p:grpSpPr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601E432C-05E6-4D04-AB48-274DA549CC40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5E951951-04EA-47EA-9E2A-88E9532ED2F7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24FF7A08-DC1B-4C0F-8F42-D58A5E8C3311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FDFD80A8-0212-4E02-A408-A6E9A5A1E569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A284119F-733A-4B29-8179-4A9B58D07990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16E4244C-9CEB-4EC2-B4E9-17BEF338DB12}"/>
                </a:ext>
              </a:extLst>
            </p:cNvPr>
            <p:cNvGrpSpPr/>
            <p:nvPr/>
          </p:nvGrpSpPr>
          <p:grpSpPr>
            <a:xfrm>
              <a:off x="6084446" y="5306077"/>
              <a:ext cx="2469865" cy="430894"/>
              <a:chOff x="547449" y="5637372"/>
              <a:chExt cx="3805401" cy="663892"/>
            </a:xfrm>
          </p:grpSpPr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3E516E33-56A7-45CB-8DFE-E8A16184D391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3A04ACFD-878B-4A8C-9BCD-3ACE105AB486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6E21145F-FC2E-4D5A-A274-85C3607431B5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C90087B9-27C2-4444-8DCC-0A6110D60451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BEC12FE6-FB41-4A3E-9A61-32253AD28BCA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20149405-88F3-44CE-8454-D4D90A769ABA}"/>
                </a:ext>
              </a:extLst>
            </p:cNvPr>
            <p:cNvGrpSpPr/>
            <p:nvPr/>
          </p:nvGrpSpPr>
          <p:grpSpPr>
            <a:xfrm>
              <a:off x="7892422" y="4643078"/>
              <a:ext cx="776274" cy="1153329"/>
              <a:chOff x="6093430" y="556957"/>
              <a:chExt cx="1196031" cy="1776971"/>
            </a:xfrm>
          </p:grpSpPr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9C36EB03-26C7-4D25-9470-9B763EC48556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BD6AB72F-185A-4ED8-BF11-90738E2EBD38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BC788354-F567-474F-A284-85BEB609AABE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54B52F39-3D2A-41DC-BA5B-1556E5DA6003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30DB3317-3528-41DC-9626-84B16AAFE029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832C7387-0132-4C63-BA92-A2B6B152850D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A23B4E83-C41A-48C5-B6F1-D3DE7B36A0C8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7B75D365-2942-4367-8CCE-8943FAFF352E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4B80033A-875E-408E-BD20-1F1C7F5127A3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E326842A-D6C3-4FEA-95DA-705247C70229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C92890E6-2575-410B-BF05-CBC42D25CCEE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BD0AA34-E992-49CD-AD04-34C6209D7FE6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31093131-BF4C-4E16-874A-B7FEE1202B5B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67DAE85B-EC97-431E-8057-CDC1B27FB6E9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3C92B9B-B9CF-4B87-BBC3-48EF548A3A84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C3A094D2-1E32-4080-A7B8-E10F9EB5B156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510277DF-9C8C-4F4B-B167-AEAFD6A9BABB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1A26732E-0554-4581-BDCF-D05A7F925344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E52E075F-15B8-4241-B60F-A87F0E44C6C7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F2037867-A7BB-4EE3-BC84-5BAD10C8750A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4" name="그룹 173">
              <a:extLst>
                <a:ext uri="{FF2B5EF4-FFF2-40B4-BE49-F238E27FC236}">
                  <a16:creationId xmlns:a16="http://schemas.microsoft.com/office/drawing/2014/main" id="{45B8BC34-BF4D-49A3-B8EB-FA540955CF9B}"/>
                </a:ext>
              </a:extLst>
            </p:cNvPr>
            <p:cNvGrpSpPr/>
            <p:nvPr/>
          </p:nvGrpSpPr>
          <p:grpSpPr>
            <a:xfrm>
              <a:off x="7526784" y="5153532"/>
              <a:ext cx="771255" cy="691563"/>
              <a:chOff x="5530080" y="1343429"/>
              <a:chExt cx="1188297" cy="1065513"/>
            </a:xfrm>
          </p:grpSpPr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01DBA0E4-6328-47B8-B661-623A2495989F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24E46261-105F-48E1-9B5C-BB4E699164D1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CBB6A16C-5B34-4654-816C-BDC5D1BEDE8F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0EF6873D-ECDA-49F2-9506-B80A8A571BB2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4CD3D886-221D-45C0-850C-661E2D909F1A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ECA7EC9B-48B3-4B4E-9A4F-6991C933024B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5E7D19A2-05B7-4864-B5D9-AF3DA210CF0E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C4244ABD-72B9-4299-BBCC-90AA2ED9E83D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0FECEDF0-1624-4FF7-8A07-7A8CC486E8F0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EA007149-1DAC-4951-AC43-6CDDACBB4C48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04009F33-622A-4F70-8C27-6610476933E6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0C61839D-1DF6-4BF8-9D03-BA92EB5C9384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C5826D35-6E7B-46CA-B0D9-D57035D244F6}"/>
                </a:ext>
              </a:extLst>
            </p:cNvPr>
            <p:cNvGrpSpPr/>
            <p:nvPr/>
          </p:nvGrpSpPr>
          <p:grpSpPr>
            <a:xfrm>
              <a:off x="7692034" y="5140827"/>
              <a:ext cx="848461" cy="848461"/>
              <a:chOff x="5784686" y="1323855"/>
              <a:chExt cx="1307251" cy="1307251"/>
            </a:xfrm>
          </p:grpSpPr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9C621FB5-605A-4BC6-8161-CB44BB92B54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1BA68D43-BFB6-48C6-BC66-1421A203C0FE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25BE114F-EABF-431D-B2C5-E84DD82210D2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05BBB16D-95AD-497F-8B54-2D7CEA2FF69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6CF0754E-2BBF-44D3-A337-E96ECCDB8EF2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9BA30334-93A4-4E32-A3AD-592B932175C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F53909BD-F7A9-49F8-A694-E1153FC4C7C3}"/>
              </a:ext>
            </a:extLst>
          </p:cNvPr>
          <p:cNvGrpSpPr/>
          <p:nvPr/>
        </p:nvGrpSpPr>
        <p:grpSpPr>
          <a:xfrm>
            <a:off x="9027686" y="1381658"/>
            <a:ext cx="2309090" cy="5136833"/>
            <a:chOff x="8171193" y="962955"/>
            <a:chExt cx="2484038" cy="5526023"/>
          </a:xfrm>
        </p:grpSpPr>
        <p:grpSp>
          <p:nvGrpSpPr>
            <p:cNvPr id="50" name="Group 207">
              <a:extLst>
                <a:ext uri="{FF2B5EF4-FFF2-40B4-BE49-F238E27FC236}">
                  <a16:creationId xmlns:a16="http://schemas.microsoft.com/office/drawing/2014/main" id="{3A7C4740-3272-4DFF-A92B-C5FE9A071FAC}"/>
                </a:ext>
              </a:extLst>
            </p:cNvPr>
            <p:cNvGrpSpPr/>
            <p:nvPr/>
          </p:nvGrpSpPr>
          <p:grpSpPr>
            <a:xfrm>
              <a:off x="8171193" y="962955"/>
              <a:ext cx="2484038" cy="5526023"/>
              <a:chOff x="9947628" y="2553954"/>
              <a:chExt cx="1678463" cy="3733930"/>
            </a:xfrm>
          </p:grpSpPr>
          <p:sp>
            <p:nvSpPr>
              <p:cNvPr id="51" name="Graphic 454">
                <a:extLst>
                  <a:ext uri="{FF2B5EF4-FFF2-40B4-BE49-F238E27FC236}">
                    <a16:creationId xmlns:a16="http://schemas.microsoft.com/office/drawing/2014/main" id="{D23D5601-067C-4229-A2C3-64D51843CFC8}"/>
                  </a:ext>
                </a:extLst>
              </p:cNvPr>
              <p:cNvSpPr/>
              <p:nvPr/>
            </p:nvSpPr>
            <p:spPr>
              <a:xfrm>
                <a:off x="10059873" y="2553954"/>
                <a:ext cx="1566218" cy="3712601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454">
                <a:extLst>
                  <a:ext uri="{FF2B5EF4-FFF2-40B4-BE49-F238E27FC236}">
                    <a16:creationId xmlns:a16="http://schemas.microsoft.com/office/drawing/2014/main" id="{841C8DB9-21A0-4FD2-BC5C-FC4E33DBA96F}"/>
                  </a:ext>
                </a:extLst>
              </p:cNvPr>
              <p:cNvSpPr/>
              <p:nvPr/>
            </p:nvSpPr>
            <p:spPr>
              <a:xfrm>
                <a:off x="9947628" y="2668454"/>
                <a:ext cx="1478638" cy="3619430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454">
                <a:extLst>
                  <a:ext uri="{FF2B5EF4-FFF2-40B4-BE49-F238E27FC236}">
                    <a16:creationId xmlns:a16="http://schemas.microsoft.com/office/drawing/2014/main" id="{518CE3B4-C21C-4CFD-BF26-7AC3006B4635}"/>
                  </a:ext>
                </a:extLst>
              </p:cNvPr>
              <p:cNvSpPr/>
              <p:nvPr/>
            </p:nvSpPr>
            <p:spPr>
              <a:xfrm>
                <a:off x="10128215" y="3443553"/>
                <a:ext cx="955225" cy="804551"/>
              </a:xfrm>
              <a:custGeom>
                <a:avLst/>
                <a:gdLst>
                  <a:gd name="connsiteX0" fmla="*/ 1468435 w 1612402"/>
                  <a:gd name="connsiteY0" fmla="*/ 1358067 h 1358066"/>
                  <a:gd name="connsiteX1" fmla="*/ 1469277 w 1612402"/>
                  <a:gd name="connsiteY1" fmla="*/ 975404 h 1358066"/>
                  <a:gd name="connsiteX2" fmla="*/ 1388722 w 1612402"/>
                  <a:gd name="connsiteY2" fmla="*/ 859108 h 1358066"/>
                  <a:gd name="connsiteX3" fmla="*/ 90379 w 1612402"/>
                  <a:gd name="connsiteY3" fmla="*/ 108096 h 1358066"/>
                  <a:gd name="connsiteX4" fmla="*/ 36301 w 1612402"/>
                  <a:gd name="connsiteY4" fmla="*/ 81899 h 1358066"/>
                  <a:gd name="connsiteX5" fmla="*/ 0 w 1612402"/>
                  <a:gd name="connsiteY5" fmla="*/ 74882 h 1358066"/>
                  <a:gd name="connsiteX6" fmla="*/ 137253 w 1612402"/>
                  <a:gd name="connsiteY6" fmla="*/ 7986 h 1358066"/>
                  <a:gd name="connsiteX7" fmla="*/ 216780 w 1612402"/>
                  <a:gd name="connsiteY7" fmla="*/ 15377 h 1358066"/>
                  <a:gd name="connsiteX8" fmla="*/ 1525320 w 1612402"/>
                  <a:gd name="connsiteY8" fmla="*/ 771535 h 1358066"/>
                  <a:gd name="connsiteX9" fmla="*/ 1612238 w 1612402"/>
                  <a:gd name="connsiteY9" fmla="*/ 918332 h 1358066"/>
                  <a:gd name="connsiteX10" fmla="*/ 1611864 w 1612402"/>
                  <a:gd name="connsiteY10" fmla="*/ 1231199 h 1358066"/>
                  <a:gd name="connsiteX11" fmla="*/ 1572100 w 1612402"/>
                  <a:gd name="connsiteY11" fmla="*/ 1302118 h 1358066"/>
                  <a:gd name="connsiteX12" fmla="*/ 1468435 w 1612402"/>
                  <a:gd name="connsiteY12" fmla="*/ 1358067 h 135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6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6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7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4"/>
                      <a:pt x="1572100" y="1302118"/>
                    </a:cubicBezTo>
                    <a:cubicBezTo>
                      <a:pt x="1541506" y="1322140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rgbClr val="35469D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454">
                <a:extLst>
                  <a:ext uri="{FF2B5EF4-FFF2-40B4-BE49-F238E27FC236}">
                    <a16:creationId xmlns:a16="http://schemas.microsoft.com/office/drawing/2014/main" id="{91AF56A7-1894-4DCD-9F33-1899B364284B}"/>
                  </a:ext>
                </a:extLst>
              </p:cNvPr>
              <p:cNvSpPr/>
              <p:nvPr/>
            </p:nvSpPr>
            <p:spPr>
              <a:xfrm>
                <a:off x="10095539" y="3487830"/>
                <a:ext cx="903377" cy="776759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0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0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1"/>
                      <a:pt x="1525651" y="1028188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3332DE71-9AFE-43B6-B91E-71E09722E581}"/>
                </a:ext>
              </a:extLst>
            </p:cNvPr>
            <p:cNvSpPr/>
            <p:nvPr/>
          </p:nvSpPr>
          <p:spPr>
            <a:xfrm rot="980584">
              <a:off x="8356652" y="2686158"/>
              <a:ext cx="1333640" cy="439671"/>
            </a:xfrm>
            <a:custGeom>
              <a:avLst/>
              <a:gdLst>
                <a:gd name="connsiteX0" fmla="*/ 0 w 1333640"/>
                <a:gd name="connsiteY0" fmla="*/ 6561 h 439671"/>
                <a:gd name="connsiteX1" fmla="*/ 23901 w 1333640"/>
                <a:gd name="connsiteY1" fmla="*/ 413 h 439671"/>
                <a:gd name="connsiteX2" fmla="*/ 60262 w 1333640"/>
                <a:gd name="connsiteY2" fmla="*/ 2370 h 439671"/>
                <a:gd name="connsiteX3" fmla="*/ 108463 w 1333640"/>
                <a:gd name="connsiteY3" fmla="*/ 11154 h 439671"/>
                <a:gd name="connsiteX4" fmla="*/ 431183 w 1333640"/>
                <a:gd name="connsiteY4" fmla="*/ 81086 h 439671"/>
                <a:gd name="connsiteX5" fmla="*/ 1265672 w 1333640"/>
                <a:gd name="connsiteY5" fmla="*/ 262992 h 439671"/>
                <a:gd name="connsiteX6" fmla="*/ 1286241 w 1333640"/>
                <a:gd name="connsiteY6" fmla="*/ 269400 h 439671"/>
                <a:gd name="connsiteX7" fmla="*/ 1333640 w 1333640"/>
                <a:gd name="connsiteY7" fmla="*/ 431042 h 439671"/>
                <a:gd name="connsiteX8" fmla="*/ 1297870 w 1333640"/>
                <a:gd name="connsiteY8" fmla="*/ 439560 h 439671"/>
                <a:gd name="connsiteX9" fmla="*/ 1252829 w 1333640"/>
                <a:gd name="connsiteY9" fmla="*/ 434858 h 439671"/>
                <a:gd name="connsiteX10" fmla="*/ 1004326 w 1333640"/>
                <a:gd name="connsiteY10" fmla="*/ 381585 h 439671"/>
                <a:gd name="connsiteX11" fmla="*/ 80826 w 1333640"/>
                <a:gd name="connsiteY11" fmla="*/ 177320 h 439671"/>
                <a:gd name="connsiteX12" fmla="*/ 47725 w 1333640"/>
                <a:gd name="connsiteY12" fmla="*/ 169313 h 43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640" h="439671">
                  <a:moveTo>
                    <a:pt x="0" y="6561"/>
                  </a:moveTo>
                  <a:lnTo>
                    <a:pt x="23901" y="413"/>
                  </a:lnTo>
                  <a:cubicBezTo>
                    <a:pt x="34109" y="-479"/>
                    <a:pt x="46190" y="33"/>
                    <a:pt x="60262" y="2370"/>
                  </a:cubicBezTo>
                  <a:cubicBezTo>
                    <a:pt x="76357" y="5287"/>
                    <a:pt x="93035" y="7829"/>
                    <a:pt x="108463" y="11154"/>
                  </a:cubicBezTo>
                  <a:cubicBezTo>
                    <a:pt x="216203" y="34371"/>
                    <a:pt x="323777" y="57682"/>
                    <a:pt x="431183" y="81086"/>
                  </a:cubicBezTo>
                  <a:cubicBezTo>
                    <a:pt x="709373" y="141701"/>
                    <a:pt x="987314" y="202472"/>
                    <a:pt x="1265672" y="262992"/>
                  </a:cubicBezTo>
                  <a:lnTo>
                    <a:pt x="1286241" y="269400"/>
                  </a:lnTo>
                  <a:lnTo>
                    <a:pt x="1333640" y="431042"/>
                  </a:lnTo>
                  <a:lnTo>
                    <a:pt x="1297870" y="439560"/>
                  </a:lnTo>
                  <a:cubicBezTo>
                    <a:pt x="1283975" y="440144"/>
                    <a:pt x="1269049" y="438403"/>
                    <a:pt x="1252829" y="434858"/>
                  </a:cubicBezTo>
                  <a:cubicBezTo>
                    <a:pt x="1170439" y="416818"/>
                    <a:pt x="1087216" y="399311"/>
                    <a:pt x="1004326" y="381585"/>
                  </a:cubicBezTo>
                  <a:cubicBezTo>
                    <a:pt x="836226" y="340978"/>
                    <a:pt x="298682" y="228687"/>
                    <a:pt x="80826" y="177320"/>
                  </a:cubicBezTo>
                  <a:lnTo>
                    <a:pt x="47725" y="1693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35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713C121C-C689-4028-9F6C-C2CDA9656842}"/>
              </a:ext>
            </a:extLst>
          </p:cNvPr>
          <p:cNvGrpSpPr/>
          <p:nvPr/>
        </p:nvGrpSpPr>
        <p:grpSpPr>
          <a:xfrm>
            <a:off x="9212579" y="3092031"/>
            <a:ext cx="657529" cy="535819"/>
            <a:chOff x="9091999" y="2911198"/>
            <a:chExt cx="657529" cy="535819"/>
          </a:xfrm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90F8617E-6AF8-426D-8977-386F3F9997EE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F5A6996A-FADB-4DDE-A091-C57EDB206FD3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196EB567-956D-488D-B312-8662401700B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C4A4DD39-F55B-4AAD-8893-7CD38F63BA13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7" name="자유형: 도형 196">
                <a:extLst>
                  <a:ext uri="{FF2B5EF4-FFF2-40B4-BE49-F238E27FC236}">
                    <a16:creationId xmlns:a16="http://schemas.microsoft.com/office/drawing/2014/main" id="{B4F501ED-BD6E-48CF-9F6C-3DCF4FFFCD65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F936D597-E603-418C-9450-7CC3D97592E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1250A043-257C-4847-9C59-570699C250A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0" name="자유형: 도형 199">
                <a:extLst>
                  <a:ext uri="{FF2B5EF4-FFF2-40B4-BE49-F238E27FC236}">
                    <a16:creationId xmlns:a16="http://schemas.microsoft.com/office/drawing/2014/main" id="{D31D77A1-C8A9-4551-8983-93D2FB4DA095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5AC7589F-E623-4710-98D1-B1CCFB4335F4}"/>
              </a:ext>
            </a:extLst>
          </p:cNvPr>
          <p:cNvGrpSpPr/>
          <p:nvPr/>
        </p:nvGrpSpPr>
        <p:grpSpPr>
          <a:xfrm rot="15490843">
            <a:off x="9002025" y="3864695"/>
            <a:ext cx="657529" cy="535819"/>
            <a:chOff x="9091999" y="2911198"/>
            <a:chExt cx="657529" cy="535819"/>
          </a:xfrm>
        </p:grpSpPr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E5283E1B-A9C5-462D-8D69-0B93D003F16A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BD9383A0-DBEB-4483-AA94-4ED0790A3F99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07F445A5-8542-41CD-AA94-8E156A5DCD0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E8683141-69F4-4E46-B42C-520AF59010DD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478F5C16-1085-4431-857E-AEB7E286372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8" name="자유형: 도형 207">
                <a:extLst>
                  <a:ext uri="{FF2B5EF4-FFF2-40B4-BE49-F238E27FC236}">
                    <a16:creationId xmlns:a16="http://schemas.microsoft.com/office/drawing/2014/main" id="{5200A161-A1DF-476A-8DB7-A37C11580B3D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9" name="자유형: 도형 208">
                <a:extLst>
                  <a:ext uri="{FF2B5EF4-FFF2-40B4-BE49-F238E27FC236}">
                    <a16:creationId xmlns:a16="http://schemas.microsoft.com/office/drawing/2014/main" id="{796C741B-6A0D-4086-BCDC-271C13A888D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6C3D035-92E7-4FF0-898F-2545CC1B95C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663CCFB-7855-4C2C-AF38-257ACE1AD3C8}"/>
              </a:ext>
            </a:extLst>
          </p:cNvPr>
          <p:cNvGrpSpPr/>
          <p:nvPr/>
        </p:nvGrpSpPr>
        <p:grpSpPr>
          <a:xfrm rot="20700000">
            <a:off x="8873404" y="4226979"/>
            <a:ext cx="657529" cy="535819"/>
            <a:chOff x="9091999" y="2911198"/>
            <a:chExt cx="657529" cy="535819"/>
          </a:xfrm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9A63E32A-1668-46DC-81C6-4BC4501483CE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13" name="그룹 212">
              <a:extLst>
                <a:ext uri="{FF2B5EF4-FFF2-40B4-BE49-F238E27FC236}">
                  <a16:creationId xmlns:a16="http://schemas.microsoft.com/office/drawing/2014/main" id="{33A82450-D875-4E6C-9EEB-45C9CC9A37F0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08959D49-D9D6-46BC-B5D3-04098F2FEFB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E1130680-815C-4085-88E7-AE5E144F507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E9D6B260-C2E9-4125-B3D3-B5482D56300B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8CD6B466-714D-4A5C-8DC2-08330235FF17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BEF94172-850B-4321-AAAC-0633B180A2B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8BC62268-D094-4E7D-9B59-1BDB7E5F9CD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BB0F833B-C46B-4D2C-99EE-D1F1FCA6A24C}"/>
              </a:ext>
            </a:extLst>
          </p:cNvPr>
          <p:cNvGrpSpPr/>
          <p:nvPr/>
        </p:nvGrpSpPr>
        <p:grpSpPr>
          <a:xfrm rot="11145285">
            <a:off x="8665043" y="4870776"/>
            <a:ext cx="657529" cy="535819"/>
            <a:chOff x="9091999" y="2911198"/>
            <a:chExt cx="657529" cy="535819"/>
          </a:xfrm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B10D3A9A-0EE4-44C3-933E-D4D5FFA0F189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0FB6D09A-B29E-4F80-852F-0AF89CA50C85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23" name="자유형: 도형 222">
                <a:extLst>
                  <a:ext uri="{FF2B5EF4-FFF2-40B4-BE49-F238E27FC236}">
                    <a16:creationId xmlns:a16="http://schemas.microsoft.com/office/drawing/2014/main" id="{DD93ED0F-FB20-4098-93EA-CA671015DE6E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4" name="자유형: 도형 223">
                <a:extLst>
                  <a:ext uri="{FF2B5EF4-FFF2-40B4-BE49-F238E27FC236}">
                    <a16:creationId xmlns:a16="http://schemas.microsoft.com/office/drawing/2014/main" id="{B6669F51-9BC6-406A-833E-C5562A6C0DA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5" name="자유형: 도형 224">
                <a:extLst>
                  <a:ext uri="{FF2B5EF4-FFF2-40B4-BE49-F238E27FC236}">
                    <a16:creationId xmlns:a16="http://schemas.microsoft.com/office/drawing/2014/main" id="{6CC901B4-BCF2-486A-A42B-B9D6DF6F631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EB9AD9B7-0CBB-47F2-A98F-1E1760A6B148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F7666C6D-AA2A-4534-992B-C659B617A385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8" name="자유형: 도형 227">
                <a:extLst>
                  <a:ext uri="{FF2B5EF4-FFF2-40B4-BE49-F238E27FC236}">
                    <a16:creationId xmlns:a16="http://schemas.microsoft.com/office/drawing/2014/main" id="{0EF3F3A5-E293-41A9-9201-1A332123A8F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E0065F22-2D78-4D31-98B1-010786BA52DC}"/>
              </a:ext>
            </a:extLst>
          </p:cNvPr>
          <p:cNvGrpSpPr/>
          <p:nvPr/>
        </p:nvGrpSpPr>
        <p:grpSpPr>
          <a:xfrm rot="4277517">
            <a:off x="8437288" y="5523823"/>
            <a:ext cx="657529" cy="535819"/>
            <a:chOff x="9091999" y="2911198"/>
            <a:chExt cx="657529" cy="535819"/>
          </a:xfrm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069996F2-5B23-4193-A601-6D4F5C56998D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B80E2F87-E1DF-4BFB-B317-B795A283AF6D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32" name="자유형: 도형 231">
                <a:extLst>
                  <a:ext uri="{FF2B5EF4-FFF2-40B4-BE49-F238E27FC236}">
                    <a16:creationId xmlns:a16="http://schemas.microsoft.com/office/drawing/2014/main" id="{0AEB8832-76B7-4030-9451-C8A0D965B7C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3" name="자유형: 도형 232">
                <a:extLst>
                  <a:ext uri="{FF2B5EF4-FFF2-40B4-BE49-F238E27FC236}">
                    <a16:creationId xmlns:a16="http://schemas.microsoft.com/office/drawing/2014/main" id="{70D0723F-F974-41B0-BBF7-0B03DA1E7670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4" name="자유형: 도형 233">
                <a:extLst>
                  <a:ext uri="{FF2B5EF4-FFF2-40B4-BE49-F238E27FC236}">
                    <a16:creationId xmlns:a16="http://schemas.microsoft.com/office/drawing/2014/main" id="{57B9F7D8-E60D-4B4E-9D6A-749B416B27E4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5" name="자유형: 도형 234">
                <a:extLst>
                  <a:ext uri="{FF2B5EF4-FFF2-40B4-BE49-F238E27FC236}">
                    <a16:creationId xmlns:a16="http://schemas.microsoft.com/office/drawing/2014/main" id="{BD1D3177-0060-446A-8FD8-F636B4A29DA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6" name="자유형: 도형 235">
                <a:extLst>
                  <a:ext uri="{FF2B5EF4-FFF2-40B4-BE49-F238E27FC236}">
                    <a16:creationId xmlns:a16="http://schemas.microsoft.com/office/drawing/2014/main" id="{0808CD1E-8C66-4E47-AF60-6510D3D163A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7" name="자유형: 도형 236">
                <a:extLst>
                  <a:ext uri="{FF2B5EF4-FFF2-40B4-BE49-F238E27FC236}">
                    <a16:creationId xmlns:a16="http://schemas.microsoft.com/office/drawing/2014/main" id="{37068AD2-6725-4224-A6D7-BF42CF24CFD5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D2761042-26C9-41CF-A850-FEF76AAE96E2}"/>
              </a:ext>
            </a:extLst>
          </p:cNvPr>
          <p:cNvSpPr txBox="1"/>
          <p:nvPr/>
        </p:nvSpPr>
        <p:spPr>
          <a:xfrm>
            <a:off x="795785" y="163229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1" name="Text Placeholder 12">
            <a:extLst>
              <a:ext uri="{FF2B5EF4-FFF2-40B4-BE49-F238E27FC236}">
                <a16:creationId xmlns:a16="http://schemas.microsoft.com/office/drawing/2014/main" id="{7A32B396-8A2C-4AC8-8223-3D49F2CAA9D2}"/>
              </a:ext>
            </a:extLst>
          </p:cNvPr>
          <p:cNvSpPr txBox="1">
            <a:spLocks/>
          </p:cNvSpPr>
          <p:nvPr/>
        </p:nvSpPr>
        <p:spPr>
          <a:xfrm>
            <a:off x="795785" y="204468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55A3423-B37E-44E3-9363-72F98CAE3DA4}"/>
              </a:ext>
            </a:extLst>
          </p:cNvPr>
          <p:cNvSpPr txBox="1"/>
          <p:nvPr/>
        </p:nvSpPr>
        <p:spPr>
          <a:xfrm>
            <a:off x="795785" y="253678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3" name="Text Placeholder 12">
            <a:extLst>
              <a:ext uri="{FF2B5EF4-FFF2-40B4-BE49-F238E27FC236}">
                <a16:creationId xmlns:a16="http://schemas.microsoft.com/office/drawing/2014/main" id="{8A5D58B1-C901-4294-B2F9-233CDB7DFC43}"/>
              </a:ext>
            </a:extLst>
          </p:cNvPr>
          <p:cNvSpPr txBox="1">
            <a:spLocks/>
          </p:cNvSpPr>
          <p:nvPr/>
        </p:nvSpPr>
        <p:spPr>
          <a:xfrm>
            <a:off x="795785" y="294917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E62161F8-7EB7-40FF-8FD4-07528674A999}"/>
              </a:ext>
            </a:extLst>
          </p:cNvPr>
          <p:cNvSpPr txBox="1"/>
          <p:nvPr/>
        </p:nvSpPr>
        <p:spPr>
          <a:xfrm>
            <a:off x="795785" y="344128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5" name="Text Placeholder 12">
            <a:extLst>
              <a:ext uri="{FF2B5EF4-FFF2-40B4-BE49-F238E27FC236}">
                <a16:creationId xmlns:a16="http://schemas.microsoft.com/office/drawing/2014/main" id="{63A28A3D-7D96-4D29-AD20-44AFAFDE9307}"/>
              </a:ext>
            </a:extLst>
          </p:cNvPr>
          <p:cNvSpPr txBox="1">
            <a:spLocks/>
          </p:cNvSpPr>
          <p:nvPr/>
        </p:nvSpPr>
        <p:spPr>
          <a:xfrm>
            <a:off x="795785" y="385367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A76F55A-2265-4FAE-AAFC-9FA16AFA81FA}"/>
              </a:ext>
            </a:extLst>
          </p:cNvPr>
          <p:cNvSpPr txBox="1"/>
          <p:nvPr/>
        </p:nvSpPr>
        <p:spPr>
          <a:xfrm>
            <a:off x="795785" y="434578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7" name="Text Placeholder 12">
            <a:extLst>
              <a:ext uri="{FF2B5EF4-FFF2-40B4-BE49-F238E27FC236}">
                <a16:creationId xmlns:a16="http://schemas.microsoft.com/office/drawing/2014/main" id="{7A672D6B-4767-417B-B2CF-32C973F67028}"/>
              </a:ext>
            </a:extLst>
          </p:cNvPr>
          <p:cNvSpPr txBox="1">
            <a:spLocks/>
          </p:cNvSpPr>
          <p:nvPr/>
        </p:nvSpPr>
        <p:spPr>
          <a:xfrm>
            <a:off x="795785" y="475817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FEED55B-FD6F-4AB8-B62E-89311B3BF3A8}"/>
              </a:ext>
            </a:extLst>
          </p:cNvPr>
          <p:cNvSpPr txBox="1"/>
          <p:nvPr/>
        </p:nvSpPr>
        <p:spPr>
          <a:xfrm>
            <a:off x="795785" y="525028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49" name="Text Placeholder 12">
            <a:extLst>
              <a:ext uri="{FF2B5EF4-FFF2-40B4-BE49-F238E27FC236}">
                <a16:creationId xmlns:a16="http://schemas.microsoft.com/office/drawing/2014/main" id="{019CBD69-E478-4F48-A9EF-BA47739679C6}"/>
              </a:ext>
            </a:extLst>
          </p:cNvPr>
          <p:cNvSpPr txBox="1">
            <a:spLocks/>
          </p:cNvSpPr>
          <p:nvPr/>
        </p:nvSpPr>
        <p:spPr>
          <a:xfrm>
            <a:off x="795785" y="566267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6B6FEE1-74D1-409A-BA05-6033AFD8DDD7}"/>
              </a:ext>
            </a:extLst>
          </p:cNvPr>
          <p:cNvSpPr txBox="1"/>
          <p:nvPr/>
        </p:nvSpPr>
        <p:spPr>
          <a:xfrm>
            <a:off x="3598902" y="1611295"/>
            <a:ext cx="4212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E8616282-E89F-40BC-9BD5-B67D380DE09E}"/>
              </a:ext>
            </a:extLst>
          </p:cNvPr>
          <p:cNvSpPr txBox="1"/>
          <p:nvPr/>
        </p:nvSpPr>
        <p:spPr>
          <a:xfrm>
            <a:off x="3598902" y="2512956"/>
            <a:ext cx="4208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Time. Easy to change colors, photos and Text. You can simply impress your audience and add a unique zing and appeal to your Presentations. Get a modern PowerPoint  Presentation that is beautifully designed. 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7982963-F675-4F1E-805B-F438B0DD66D3}"/>
              </a:ext>
            </a:extLst>
          </p:cNvPr>
          <p:cNvSpPr txBox="1"/>
          <p:nvPr/>
        </p:nvSpPr>
        <p:spPr>
          <a:xfrm>
            <a:off x="3598902" y="4534973"/>
            <a:ext cx="2618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34226C00-5C6E-4F1C-BC0A-5FF4512E495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3">
            <a:extLst>
              <a:ext uri="{FF2B5EF4-FFF2-40B4-BE49-F238E27FC236}">
                <a16:creationId xmlns:a16="http://schemas.microsoft.com/office/drawing/2014/main" id="{E79042B8-44CA-4AD8-81BD-15B49C1317D0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574F1-823A-4CA0-88F6-31505BFEF6D2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</a:t>
            </a:r>
            <a:r>
              <a:rPr lang="en-US" altLang="ko-KR" sz="3600" dirty="0">
                <a:latin typeface="+mj-lt"/>
              </a:rPr>
              <a:t> </a:t>
            </a:r>
          </a:p>
          <a:p>
            <a:pPr algn="r"/>
            <a:r>
              <a:rPr lang="en-US" altLang="ko-KR" sz="3600" dirty="0">
                <a:latin typeface="+mj-lt"/>
              </a:rPr>
              <a:t>PPT Presentation</a:t>
            </a:r>
            <a:endParaRPr lang="ko-KR" alt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4D3DE-132F-4324-99DA-C3F248EF4582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Oval 57">
            <a:extLst>
              <a:ext uri="{FF2B5EF4-FFF2-40B4-BE49-F238E27FC236}">
                <a16:creationId xmlns:a16="http://schemas.microsoft.com/office/drawing/2014/main" id="{C5FDC99F-E940-4C84-BCD0-EF10CBC63745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510F5-D2B9-4C2A-9DD7-E03B60738BF0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28BA4-3184-4401-BD85-746B4871D426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Oval 73">
            <a:extLst>
              <a:ext uri="{FF2B5EF4-FFF2-40B4-BE49-F238E27FC236}">
                <a16:creationId xmlns:a16="http://schemas.microsoft.com/office/drawing/2014/main" id="{7AE29A57-E50F-4702-9E0A-5791A4B0EA14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5B223-21A0-4981-AB76-ECA3448D6A1C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DD664-6029-46BE-9F19-04EA1E5283B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D206B84-E560-4641-999B-B2C7510FE75F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D7E366A-ABAA-4676-A34C-600D1AB0E35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40B74B30-65DC-44B7-B05B-1AAE2DF21126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02A34-970B-4161-BD91-F7E0874BFF81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B58F5-D1CF-4C3A-A125-447AE82E2B98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543E91A-1E1D-43BA-84DD-F117A553F6C1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3">
            <a:extLst>
              <a:ext uri="{FF2B5EF4-FFF2-40B4-BE49-F238E27FC236}">
                <a16:creationId xmlns:a16="http://schemas.microsoft.com/office/drawing/2014/main" id="{718FD053-A5BF-4EFB-88A4-00FA8822C5FB}"/>
              </a:ext>
            </a:extLst>
          </p:cNvPr>
          <p:cNvCxnSpPr>
            <a:cxnSpLocks/>
          </p:cNvCxnSpPr>
          <p:nvPr/>
        </p:nvCxnSpPr>
        <p:spPr>
          <a:xfrm>
            <a:off x="0" y="2937905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id="{71408BC0-B390-470F-B07F-C24FA184293B}"/>
              </a:ext>
            </a:extLst>
          </p:cNvPr>
          <p:cNvSpPr/>
          <p:nvPr/>
        </p:nvSpPr>
        <p:spPr>
          <a:xfrm>
            <a:off x="1281599" y="236955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F666622-C8D8-45B7-A41E-542A940F2D9A}"/>
              </a:ext>
            </a:extLst>
          </p:cNvPr>
          <p:cNvSpPr/>
          <p:nvPr/>
        </p:nvSpPr>
        <p:spPr>
          <a:xfrm>
            <a:off x="6983665" y="2369554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95911AA-4AE4-4267-9C71-A66E82926440}"/>
              </a:ext>
            </a:extLst>
          </p:cNvPr>
          <p:cNvSpPr/>
          <p:nvPr/>
        </p:nvSpPr>
        <p:spPr>
          <a:xfrm>
            <a:off x="9834699" y="2369554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2A612E0D-C60D-43B3-BDAA-A69E595410F9}"/>
              </a:ext>
            </a:extLst>
          </p:cNvPr>
          <p:cNvSpPr/>
          <p:nvPr/>
        </p:nvSpPr>
        <p:spPr>
          <a:xfrm>
            <a:off x="4132632" y="2369554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F34AA4A7-F10A-422A-BD32-7E868BFF9CEA}"/>
              </a:ext>
            </a:extLst>
          </p:cNvPr>
          <p:cNvGrpSpPr/>
          <p:nvPr/>
        </p:nvGrpSpPr>
        <p:grpSpPr>
          <a:xfrm>
            <a:off x="899784" y="3794858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D84087-5A0E-420A-A6E6-086C743BF599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F3E72E-88DB-468B-9BA9-6EDA1478259A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BA34179-1CFD-4271-BC5A-94A23C9BEB64}"/>
              </a:ext>
            </a:extLst>
          </p:cNvPr>
          <p:cNvGrpSpPr/>
          <p:nvPr/>
        </p:nvGrpSpPr>
        <p:grpSpPr>
          <a:xfrm>
            <a:off x="6601850" y="3794858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B87F61-A66F-4055-AD42-24B9B58ACE21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C26CD-3C03-4C0C-8B68-D680A30A095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E955489D-2010-4C9E-9F1C-00BD0D4B11EA}"/>
              </a:ext>
            </a:extLst>
          </p:cNvPr>
          <p:cNvGrpSpPr/>
          <p:nvPr/>
        </p:nvGrpSpPr>
        <p:grpSpPr>
          <a:xfrm>
            <a:off x="3750817" y="3794858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3278A8-08E5-4E40-8902-D524572D0CF6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10BA29-1B42-4127-B252-26D1B6B258F9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BF445711-A1B1-4C3F-973F-DAA18D481830}"/>
              </a:ext>
            </a:extLst>
          </p:cNvPr>
          <p:cNvGrpSpPr/>
          <p:nvPr/>
        </p:nvGrpSpPr>
        <p:grpSpPr>
          <a:xfrm>
            <a:off x="9452884" y="3794858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5DB052-F9AF-4615-8232-A9AA9C9EB7A2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4EDF0E-B2E6-41C1-8011-0950B2F225DF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B4B499DB-B654-41E0-8FB7-75A17392B2BC}"/>
              </a:ext>
            </a:extLst>
          </p:cNvPr>
          <p:cNvSpPr/>
          <p:nvPr/>
        </p:nvSpPr>
        <p:spPr>
          <a:xfrm rot="16200000">
            <a:off x="4478683" y="2657609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7650B704-BFE0-46C6-9660-08E851B6EDE2}"/>
              </a:ext>
            </a:extLst>
          </p:cNvPr>
          <p:cNvSpPr/>
          <p:nvPr/>
        </p:nvSpPr>
        <p:spPr>
          <a:xfrm>
            <a:off x="7304576" y="2706361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6C915B68-A09E-4C2D-9237-357746438A0B}"/>
              </a:ext>
            </a:extLst>
          </p:cNvPr>
          <p:cNvSpPr/>
          <p:nvPr/>
        </p:nvSpPr>
        <p:spPr>
          <a:xfrm>
            <a:off x="1587385" y="2771898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2862DC1A-0BAE-4D68-8588-DBBE34094B46}"/>
              </a:ext>
            </a:extLst>
          </p:cNvPr>
          <p:cNvSpPr/>
          <p:nvPr/>
        </p:nvSpPr>
        <p:spPr>
          <a:xfrm>
            <a:off x="10118666" y="2649616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12627F70-5AE6-437C-BD2B-A46E71EEEDB0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B59D834B-60F7-4533-8996-61A92DE52389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7A2481F8-AE20-4204-B2A1-498976BDA24A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A2C19239-CA17-4B29-98CA-C6D259ED0E15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AFF3A07E-BA48-40B9-9205-8A8C8D0E3D91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264BBDD5-6712-41AD-8026-602C4380645E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7161C6-596E-4B66-8BA3-24EBC793DC59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96DEFF-8288-442C-8798-6C508DAD4087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0B86EAC-D83A-452F-8AA9-F50DA5BE26DB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AAB1C2-F977-4E62-9EDE-E5D4E765B0AE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E11F0F-B5D4-4C47-ABA0-C552FBD01316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19F339BB-FD7A-4CFD-A2BA-EBA57EA81B2B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28A552-941C-4C41-BA97-89C398132827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EFAAA0-6CBA-45B3-8CE5-E95A62DAE080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FC55C3-2C9E-428D-8C4C-6359D27B7F6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43">
            <a:extLst>
              <a:ext uri="{FF2B5EF4-FFF2-40B4-BE49-F238E27FC236}">
                <a16:creationId xmlns:a16="http://schemas.microsoft.com/office/drawing/2014/main" id="{8701EA6C-1DDA-4C54-88EC-02F3DF0C7F69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DC15F637-B0E8-416E-86C7-288254C190F6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CD1B434-3E01-43E2-9712-FC6096DE02D4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A278E0-F7E9-43FA-BE7B-AC531233AC1B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8C10AC-BFEA-4D09-8583-41F9A0B99670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8FFB674E-406A-4389-8126-2F325196918E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FE8E8C4-9D13-443C-B9A5-BDB9B527D3ED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9C824B-71E0-476D-BFE6-950DA0B0E571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BA47A1-6F93-4D66-B11E-98C1DBA35065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57">
            <a:extLst>
              <a:ext uri="{FF2B5EF4-FFF2-40B4-BE49-F238E27FC236}">
                <a16:creationId xmlns:a16="http://schemas.microsoft.com/office/drawing/2014/main" id="{5A36F3C4-1DAA-4728-BE5D-D513BF38CBD0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8BC494-F817-4B8B-AD0C-392B6F5680FF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E5168456-B49F-4F4A-9FC4-D979EC036321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3191BE8-5E86-41BF-9801-439CD97B09D3}"/>
              </a:ext>
            </a:extLst>
          </p:cNvPr>
          <p:cNvSpPr/>
          <p:nvPr/>
        </p:nvSpPr>
        <p:spPr>
          <a:xfrm>
            <a:off x="1964509" y="477953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FC2A6B7-C507-42B4-A5BE-84833755A5B3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46F9F8B7-89B2-4316-92AD-601AE85F10B6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10B191-590A-4C1C-B5C0-47F4FC6A95E9}"/>
              </a:ext>
            </a:extLst>
          </p:cNvPr>
          <p:cNvSpPr txBox="1"/>
          <p:nvPr/>
        </p:nvSpPr>
        <p:spPr>
          <a:xfrm>
            <a:off x="8845824" y="3796557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85BDE-3300-445C-9159-E4DCB5E80E28}"/>
              </a:ext>
            </a:extLst>
          </p:cNvPr>
          <p:cNvSpPr txBox="1"/>
          <p:nvPr/>
        </p:nvSpPr>
        <p:spPr>
          <a:xfrm>
            <a:off x="8832305" y="5899349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BDF2F-D4D9-4A45-B568-6EB1E848728C}"/>
              </a:ext>
            </a:extLst>
          </p:cNvPr>
          <p:cNvSpPr txBox="1"/>
          <p:nvPr/>
        </p:nvSpPr>
        <p:spPr>
          <a:xfrm>
            <a:off x="8832304" y="5068352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6750B-2726-457C-B6EC-7E68E34D5E7E}"/>
              </a:ext>
            </a:extLst>
          </p:cNvPr>
          <p:cNvSpPr txBox="1"/>
          <p:nvPr/>
        </p:nvSpPr>
        <p:spPr>
          <a:xfrm>
            <a:off x="3246583" y="4114245"/>
            <a:ext cx="277210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4C95E5F3-E9AF-47DF-9E38-E5A25920A1E2}"/>
              </a:ext>
            </a:extLst>
          </p:cNvPr>
          <p:cNvGrpSpPr/>
          <p:nvPr/>
        </p:nvGrpSpPr>
        <p:grpSpPr>
          <a:xfrm>
            <a:off x="4785217" y="1659257"/>
            <a:ext cx="6647086" cy="906557"/>
            <a:chOff x="4801964" y="769273"/>
            <a:chExt cx="6647086" cy="9065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27DDF-B79F-4BA0-BC0A-3031EC183E85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2291DB-20EF-45C9-873A-B89EF6C19673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51467-6342-4A07-8E22-223D5FE56D62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70BBA9-81FF-4E89-9582-B0012DFAFA10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2B038CB6-6CE0-4032-B860-5A5C72B28426}"/>
              </a:ext>
            </a:extLst>
          </p:cNvPr>
          <p:cNvGrpSpPr/>
          <p:nvPr/>
        </p:nvGrpSpPr>
        <p:grpSpPr>
          <a:xfrm>
            <a:off x="4785217" y="2792838"/>
            <a:ext cx="6647086" cy="906557"/>
            <a:chOff x="4801964" y="769273"/>
            <a:chExt cx="6647086" cy="9065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587A8C-850E-4910-9DC7-E61F8AA3D856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756411-9E59-4CE5-948C-07BB6B5E8B8D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550D58-3D4D-4EDC-A367-BE8B6C4871D0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75D27E-ECE3-4AA1-A2BF-35AF1D18D23A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E892FB5-1BAF-41D5-B582-DE50EE947F93}"/>
              </a:ext>
            </a:extLst>
          </p:cNvPr>
          <p:cNvGrpSpPr/>
          <p:nvPr/>
        </p:nvGrpSpPr>
        <p:grpSpPr>
          <a:xfrm>
            <a:off x="4785217" y="3926419"/>
            <a:ext cx="6647086" cy="906557"/>
            <a:chOff x="4801964" y="769273"/>
            <a:chExt cx="6647086" cy="90655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1A6AB7-F687-466B-B421-09AC29148E8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CE3ECA-64B0-4B51-8947-2BF4A6F50CDB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7C0242-E4BB-46A1-92F9-41165AECE00D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AD8464-0480-49DE-8C79-77B11A997AD3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6">
            <a:extLst>
              <a:ext uri="{FF2B5EF4-FFF2-40B4-BE49-F238E27FC236}">
                <a16:creationId xmlns:a16="http://schemas.microsoft.com/office/drawing/2014/main" id="{44FE56FF-FB0C-4B61-AB31-866F41B29A68}"/>
              </a:ext>
            </a:extLst>
          </p:cNvPr>
          <p:cNvGrpSpPr/>
          <p:nvPr/>
        </p:nvGrpSpPr>
        <p:grpSpPr>
          <a:xfrm>
            <a:off x="4785217" y="5060001"/>
            <a:ext cx="6647086" cy="906557"/>
            <a:chOff x="4801964" y="769273"/>
            <a:chExt cx="6647086" cy="90655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EFA7D1-C844-4EE1-B8EF-4C21CA2F7BA8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1B272A-764A-47E6-AF30-2CBFB27BA7C6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02156E-3518-4B38-88DB-EFA952A439C2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0875BF-77CB-462F-93F5-07D1107012E2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4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6BD8E1-5C9A-4AF2-A20E-DF4A268E79D9}"/>
              </a:ext>
            </a:extLst>
          </p:cNvPr>
          <p:cNvGrpSpPr/>
          <p:nvPr/>
        </p:nvGrpSpPr>
        <p:grpSpPr>
          <a:xfrm>
            <a:off x="8004376" y="3395772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836CB8-2435-49BB-B3AE-064C8153A3C9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C03BD-ADDB-428B-B764-29C22BAB8652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5E8BA-939F-4B4A-A539-08CE5215CC8D}"/>
              </a:ext>
            </a:extLst>
          </p:cNvPr>
          <p:cNvGrpSpPr/>
          <p:nvPr/>
        </p:nvGrpSpPr>
        <p:grpSpPr>
          <a:xfrm>
            <a:off x="7649948" y="5009020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F451F-8BC1-41A6-9813-9D8C7A612632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474EC9-7CF1-4D58-B0B3-BC8A41612E6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05823F-14EF-4E65-B763-20F2780632D4}"/>
              </a:ext>
            </a:extLst>
          </p:cNvPr>
          <p:cNvGrpSpPr/>
          <p:nvPr/>
        </p:nvGrpSpPr>
        <p:grpSpPr>
          <a:xfrm>
            <a:off x="1327967" y="5009020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47BC75-B42D-4A8C-9792-3B698369D36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1C18A-C6EC-4698-BD29-88788A6E62BF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6F7F12-7B68-41F8-87AB-3C58F94D0261}"/>
              </a:ext>
            </a:extLst>
          </p:cNvPr>
          <p:cNvGrpSpPr/>
          <p:nvPr/>
        </p:nvGrpSpPr>
        <p:grpSpPr>
          <a:xfrm>
            <a:off x="858275" y="3395772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D7C58D-0CEB-4E0B-BE33-61900ECED38C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AB00A7-5905-4543-9BE1-D1561C966DEE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7EAE1C-3617-4F64-84C9-60686F7D95CF}"/>
              </a:ext>
            </a:extLst>
          </p:cNvPr>
          <p:cNvGrpSpPr/>
          <p:nvPr/>
        </p:nvGrpSpPr>
        <p:grpSpPr>
          <a:xfrm>
            <a:off x="6634002" y="1782524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68542-D2E2-4EFD-B3C4-74CE7E664DB2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5362CC-A5B3-4D2A-A195-F32C4CDF5650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CB164D-A7CC-4037-8847-9FB0109D24E1}"/>
              </a:ext>
            </a:extLst>
          </p:cNvPr>
          <p:cNvSpPr txBox="1"/>
          <p:nvPr/>
        </p:nvSpPr>
        <p:spPr>
          <a:xfrm>
            <a:off x="822638" y="1782523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C27085F6-E694-4ABF-9385-177F93871360}"/>
              </a:ext>
            </a:extLst>
          </p:cNvPr>
          <p:cNvGrpSpPr/>
          <p:nvPr/>
        </p:nvGrpSpPr>
        <p:grpSpPr>
          <a:xfrm>
            <a:off x="4469532" y="2372000"/>
            <a:ext cx="3277174" cy="3152353"/>
            <a:chOff x="4469532" y="2292871"/>
            <a:chExt cx="3277174" cy="3152353"/>
          </a:xfrm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B3E1B1C9-6B83-4696-800A-7BD0C9B2F99E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B816F57B-2F85-4965-ABB1-20D5F79C7967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BC062EF6-2AE8-4C42-BA72-EF50415493D6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1A7C04AC-6800-4C88-ACC8-49EE28730E60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4A51BC88-84A8-4295-96ED-99C51A969B35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D916D9-2592-4108-957C-B0BD52DD5461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F614E36-647B-4CC5-84BE-24AEC3006C7F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99A378-F571-43EA-AEE2-3E58895AD5D9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7A9AB0-2AAE-4881-B699-6DF263367185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D84B90-F618-4C5B-A0F6-58513BFADB28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C2627A-78B4-4F19-9E0D-672EA370F2DD}"/>
                </a:ext>
              </a:extLst>
            </p:cNvPr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6B65EF-2C9A-4FAC-8C67-098D04625C0B}"/>
                </a:ext>
              </a:extLst>
            </p:cNvPr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94ED83-7B16-4EA0-8CAA-E77A5C807EB9}"/>
                </a:ext>
              </a:extLst>
            </p:cNvPr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FCDBD9-904A-4512-A2F2-15525FE1C708}"/>
                </a:ext>
              </a:extLst>
            </p:cNvPr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B5567B-9BA9-462A-AB82-C47E4232299F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A8A5C61-C387-424E-8BA1-724CD6BFC0E6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63A7E7BB-A49F-41A2-A083-914D7E5FFFA4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DFA933C3-66EC-478F-89C0-05A0E8D3799D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9909507-57BD-4508-B900-A637D6E974EC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242ED981-BB75-4291-B586-7F6EF8D709D8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E8CE47D3-5C75-47F4-BCF1-9F6B1C5EF08B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F0F3594-8940-47E1-BED7-D8B191D81099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BD2052B3-7A07-477A-A5D6-1078D9823E9C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" name="Block Arc 18">
              <a:extLst>
                <a:ext uri="{FF2B5EF4-FFF2-40B4-BE49-F238E27FC236}">
                  <a16:creationId xmlns:a16="http://schemas.microsoft.com/office/drawing/2014/main" id="{3C99A74C-66BE-4C54-99F7-FF3EED81F02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9" name="Isosceles Triangle 25">
              <a:extLst>
                <a:ext uri="{FF2B5EF4-FFF2-40B4-BE49-F238E27FC236}">
                  <a16:creationId xmlns:a16="http://schemas.microsoft.com/office/drawing/2014/main" id="{3105D40A-9A79-4D5A-B99F-75BAE082FD6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334A8219-EB9A-4FAD-A87A-29E5B259459E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6C87275-0155-49D8-937A-459456711447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DA8AA28A-9E79-427F-9F8A-4EBC5A61D79D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Block Arc 18">
              <a:extLst>
                <a:ext uri="{FF2B5EF4-FFF2-40B4-BE49-F238E27FC236}">
                  <a16:creationId xmlns:a16="http://schemas.microsoft.com/office/drawing/2014/main" id="{223F1906-FFAF-4F3C-8A6C-13E034FBA52E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Isosceles Triangle 25">
              <a:extLst>
                <a:ext uri="{FF2B5EF4-FFF2-40B4-BE49-F238E27FC236}">
                  <a16:creationId xmlns:a16="http://schemas.microsoft.com/office/drawing/2014/main" id="{89962603-D89D-4F16-9B3A-BA2B117D139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04BBD36C-6514-4E13-B739-4E878FFFD884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6" name="Oval 44">
            <a:extLst>
              <a:ext uri="{FF2B5EF4-FFF2-40B4-BE49-F238E27FC236}">
                <a16:creationId xmlns:a16="http://schemas.microsoft.com/office/drawing/2014/main" id="{850EB3BA-B812-4BC7-9B59-6DA363313C16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989F46E1-BD77-4451-8F2A-D7AEF561DFB8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8" name="Oval 50">
            <a:extLst>
              <a:ext uri="{FF2B5EF4-FFF2-40B4-BE49-F238E27FC236}">
                <a16:creationId xmlns:a16="http://schemas.microsoft.com/office/drawing/2014/main" id="{91F84043-B539-4460-BF3E-5B7870A5E176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9" name="Oval 53">
            <a:extLst>
              <a:ext uri="{FF2B5EF4-FFF2-40B4-BE49-F238E27FC236}">
                <a16:creationId xmlns:a16="http://schemas.microsoft.com/office/drawing/2014/main" id="{02C5E4B1-9CE8-4176-B377-D2E67BF63473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EA131A3-AF21-4A34-AA83-9A5E67E71D84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1" name="Rectangle 19">
              <a:extLst>
                <a:ext uri="{FF2B5EF4-FFF2-40B4-BE49-F238E27FC236}">
                  <a16:creationId xmlns:a16="http://schemas.microsoft.com/office/drawing/2014/main" id="{9AD89A5E-40CD-46D1-930E-F3C5A633DF84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Isosceles Triangle 20">
              <a:extLst>
                <a:ext uri="{FF2B5EF4-FFF2-40B4-BE49-F238E27FC236}">
                  <a16:creationId xmlns:a16="http://schemas.microsoft.com/office/drawing/2014/main" id="{77A1D5DD-D044-4198-A256-0CBE7CB4D399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904633E-FD4B-4641-8AB3-C695736451B3}"/>
              </a:ext>
            </a:extLst>
          </p:cNvPr>
          <p:cNvGrpSpPr/>
          <p:nvPr/>
        </p:nvGrpSpPr>
        <p:grpSpPr>
          <a:xfrm>
            <a:off x="1219664" y="5458032"/>
            <a:ext cx="3319433" cy="1397851"/>
            <a:chOff x="-625881" y="5458030"/>
            <a:chExt cx="3319433" cy="1397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Block Arc 11">
              <a:extLst>
                <a:ext uri="{FF2B5EF4-FFF2-40B4-BE49-F238E27FC236}">
                  <a16:creationId xmlns:a16="http://schemas.microsoft.com/office/drawing/2014/main" id="{494F9D30-FE76-4600-B2CE-92FD65EE5B00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B994B249-A4A3-4A7E-A6E4-EEB34AFA4CDD}"/>
                </a:ext>
              </a:extLst>
            </p:cNvPr>
            <p:cNvSpPr/>
            <p:nvPr/>
          </p:nvSpPr>
          <p:spPr>
            <a:xfrm>
              <a:off x="-625881" y="5955881"/>
              <a:ext cx="216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Rectangle 13">
              <a:extLst>
                <a:ext uri="{FF2B5EF4-FFF2-40B4-BE49-F238E27FC236}">
                  <a16:creationId xmlns:a16="http://schemas.microsoft.com/office/drawing/2014/main" id="{F69CD7A3-CA3B-4A18-85D1-BE529E93ED35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Isosceles Triangle 22">
              <a:extLst>
                <a:ext uri="{FF2B5EF4-FFF2-40B4-BE49-F238E27FC236}">
                  <a16:creationId xmlns:a16="http://schemas.microsoft.com/office/drawing/2014/main" id="{00AECCA5-752C-49F7-A43F-5932B97E34F4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8A48D8C1-510D-4B6F-A46C-BDC4672EBEE9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1609BD72-48B9-408C-B204-EDA346AE7D32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Block Arc 18">
              <a:extLst>
                <a:ext uri="{FF2B5EF4-FFF2-40B4-BE49-F238E27FC236}">
                  <a16:creationId xmlns:a16="http://schemas.microsoft.com/office/drawing/2014/main" id="{0295B711-1780-4A7B-8B5B-E238119AA4D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Isosceles Triangle 25">
              <a:extLst>
                <a:ext uri="{FF2B5EF4-FFF2-40B4-BE49-F238E27FC236}">
                  <a16:creationId xmlns:a16="http://schemas.microsoft.com/office/drawing/2014/main" id="{0D46AFED-7859-4BBB-BE39-D4B94A9DBA73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F4652F82-B667-40A6-AF78-A27AB5C8A41F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63" name="Oval 28">
            <a:extLst>
              <a:ext uri="{FF2B5EF4-FFF2-40B4-BE49-F238E27FC236}">
                <a16:creationId xmlns:a16="http://schemas.microsoft.com/office/drawing/2014/main" id="{1D7E8EEA-F683-4289-9D4A-AA15AB17DAA7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445CD648-C9E9-4319-9F86-60A032043527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Oval 34">
            <a:extLst>
              <a:ext uri="{FF2B5EF4-FFF2-40B4-BE49-F238E27FC236}">
                <a16:creationId xmlns:a16="http://schemas.microsoft.com/office/drawing/2014/main" id="{0EB26CD8-A267-4BF4-9542-88E362CB3A13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Oval 37">
            <a:extLst>
              <a:ext uri="{FF2B5EF4-FFF2-40B4-BE49-F238E27FC236}">
                <a16:creationId xmlns:a16="http://schemas.microsoft.com/office/drawing/2014/main" id="{200B3156-46C3-49A2-9A46-393E244BA019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oup 55">
            <a:extLst>
              <a:ext uri="{FF2B5EF4-FFF2-40B4-BE49-F238E27FC236}">
                <a16:creationId xmlns:a16="http://schemas.microsoft.com/office/drawing/2014/main" id="{4E8D1A2B-E484-41CC-82DA-E58C3F69510E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7AD6D69-516B-4FA2-A385-46678577775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830BE5B-099A-49E3-83A6-33FD3CF2249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58">
            <a:extLst>
              <a:ext uri="{FF2B5EF4-FFF2-40B4-BE49-F238E27FC236}">
                <a16:creationId xmlns:a16="http://schemas.microsoft.com/office/drawing/2014/main" id="{37180C1D-A837-46E7-89FB-BB92DD7BF889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5C5C6E-2D81-45C8-A811-B1F88D36702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FDC3F89-1D10-4027-AC53-73969E3EE8F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1">
            <a:extLst>
              <a:ext uri="{FF2B5EF4-FFF2-40B4-BE49-F238E27FC236}">
                <a16:creationId xmlns:a16="http://schemas.microsoft.com/office/drawing/2014/main" id="{3D0FC338-1826-44DF-8980-361EF0298789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36277C6-D1B8-4236-A12A-B12D5C66ABE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9D2C533-2570-4B91-B0E5-F3AB26B1667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64">
            <a:extLst>
              <a:ext uri="{FF2B5EF4-FFF2-40B4-BE49-F238E27FC236}">
                <a16:creationId xmlns:a16="http://schemas.microsoft.com/office/drawing/2014/main" id="{575B0AC0-FFE7-4065-8E1B-646C9DB4664C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F44E22-4190-4349-A484-1C9BAC4639C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CFA312B-29FC-4D15-BE55-8ABE6D3AF65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65F7030-7F20-45F5-964F-CE81574D1333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64EB8B5-6853-471A-8BC8-8E4805D01351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0D30AC-087C-4085-8EE5-759C4DAD4C1B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F2F00E-11D7-4E36-927C-881348585CE0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B8575E-3710-4880-8270-E05DC25D9F3E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12B2F0-F585-43F0-AAC3-3077B30B8153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1217C2-4939-461B-90E2-6CDA72C1384E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73D63C-16E1-45D5-BEF1-5D4FDC318F55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Parallelogram 15">
            <a:extLst>
              <a:ext uri="{FF2B5EF4-FFF2-40B4-BE49-F238E27FC236}">
                <a16:creationId xmlns:a16="http://schemas.microsoft.com/office/drawing/2014/main" id="{A838FCDA-297E-4EA1-B5DC-B896E9E660F8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6D370155-52E6-4AEA-A186-0B41C6C02DAB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19E7DA66-1710-4C55-A85A-2BB326F23F5F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A0279A9-F4DB-4D02-8B18-35784CF1CDE4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DBB1259-B6A5-4B12-A172-E4647BEAF2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28F03843-3E24-43FD-85D2-D13DAB810DAF}"/>
              </a:ext>
            </a:extLst>
          </p:cNvPr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2F621-F3B3-455D-8BC8-4FE542861883}"/>
              </a:ext>
            </a:extLst>
          </p:cNvPr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7A6C5-E694-4BD9-85CB-7B7993AB9A87}"/>
              </a:ext>
            </a:extLst>
          </p:cNvPr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A541C40-FAE5-4FE3-8F2E-03BE05F3AC85}"/>
              </a:ext>
            </a:extLst>
          </p:cNvPr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0DB98F0-283A-4792-8888-C98090C58B44}"/>
              </a:ext>
            </a:extLst>
          </p:cNvPr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C9358-757C-4C7C-9794-22F2EB326E9D}"/>
              </a:ext>
            </a:extLst>
          </p:cNvPr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6A5EC-D0A5-476B-A41F-EC81248E72E8}"/>
              </a:ext>
            </a:extLst>
          </p:cNvPr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48F4633-244C-4DB0-ADBC-EC453B7153EE}"/>
              </a:ext>
            </a:extLst>
          </p:cNvPr>
          <p:cNvSpPr/>
          <p:nvPr/>
        </p:nvSpPr>
        <p:spPr>
          <a:xfrm>
            <a:off x="10091402" y="2817237"/>
            <a:ext cx="807957" cy="896952"/>
          </a:xfrm>
          <a:custGeom>
            <a:avLst/>
            <a:gdLst>
              <a:gd name="connsiteX0" fmla="*/ 47862 w 807957"/>
              <a:gd name="connsiteY0" fmla="*/ 813666 h 896952"/>
              <a:gd name="connsiteX1" fmla="*/ 760093 w 807957"/>
              <a:gd name="connsiteY1" fmla="*/ 813666 h 896952"/>
              <a:gd name="connsiteX2" fmla="*/ 768356 w 807957"/>
              <a:gd name="connsiteY2" fmla="*/ 825088 h 896952"/>
              <a:gd name="connsiteX3" fmla="*/ 768356 w 807957"/>
              <a:gd name="connsiteY3" fmla="*/ 885570 h 896952"/>
              <a:gd name="connsiteX4" fmla="*/ 760093 w 807957"/>
              <a:gd name="connsiteY4" fmla="*/ 896952 h 896952"/>
              <a:gd name="connsiteX5" fmla="*/ 47862 w 807957"/>
              <a:gd name="connsiteY5" fmla="*/ 896952 h 896952"/>
              <a:gd name="connsiteX6" fmla="*/ 39599 w 807957"/>
              <a:gd name="connsiteY6" fmla="*/ 885530 h 896952"/>
              <a:gd name="connsiteX7" fmla="*/ 39599 w 807957"/>
              <a:gd name="connsiteY7" fmla="*/ 825088 h 896952"/>
              <a:gd name="connsiteX8" fmla="*/ 47862 w 807957"/>
              <a:gd name="connsiteY8" fmla="*/ 813666 h 896952"/>
              <a:gd name="connsiteX9" fmla="*/ 86766 w 807957"/>
              <a:gd name="connsiteY9" fmla="*/ 745090 h 896952"/>
              <a:gd name="connsiteX10" fmla="*/ 721190 w 807957"/>
              <a:gd name="connsiteY10" fmla="*/ 745090 h 896952"/>
              <a:gd name="connsiteX11" fmla="*/ 728550 w 807957"/>
              <a:gd name="connsiteY11" fmla="*/ 752450 h 896952"/>
              <a:gd name="connsiteX12" fmla="*/ 728550 w 807957"/>
              <a:gd name="connsiteY12" fmla="*/ 791423 h 896952"/>
              <a:gd name="connsiteX13" fmla="*/ 721190 w 807957"/>
              <a:gd name="connsiteY13" fmla="*/ 798757 h 896952"/>
              <a:gd name="connsiteX14" fmla="*/ 86766 w 807957"/>
              <a:gd name="connsiteY14" fmla="*/ 798757 h 896952"/>
              <a:gd name="connsiteX15" fmla="*/ 79406 w 807957"/>
              <a:gd name="connsiteY15" fmla="*/ 791397 h 896952"/>
              <a:gd name="connsiteX16" fmla="*/ 79406 w 807957"/>
              <a:gd name="connsiteY16" fmla="*/ 752450 h 896952"/>
              <a:gd name="connsiteX17" fmla="*/ 86766 w 807957"/>
              <a:gd name="connsiteY17" fmla="*/ 745090 h 896952"/>
              <a:gd name="connsiteX18" fmla="*/ 637727 w 807957"/>
              <a:gd name="connsiteY18" fmla="*/ 313543 h 896952"/>
              <a:gd name="connsiteX19" fmla="*/ 684698 w 807957"/>
              <a:gd name="connsiteY19" fmla="*/ 313543 h 896952"/>
              <a:gd name="connsiteX20" fmla="*/ 698269 w 807957"/>
              <a:gd name="connsiteY20" fmla="*/ 327113 h 896952"/>
              <a:gd name="connsiteX21" fmla="*/ 708491 w 807957"/>
              <a:gd name="connsiteY21" fmla="*/ 707103 h 896952"/>
              <a:gd name="connsiteX22" fmla="*/ 613934 w 807957"/>
              <a:gd name="connsiteY22" fmla="*/ 707103 h 896952"/>
              <a:gd name="connsiteX23" fmla="*/ 624156 w 807957"/>
              <a:gd name="connsiteY23" fmla="*/ 327113 h 896952"/>
              <a:gd name="connsiteX24" fmla="*/ 637727 w 807957"/>
              <a:gd name="connsiteY24" fmla="*/ 313543 h 896952"/>
              <a:gd name="connsiteX25" fmla="*/ 466067 w 807957"/>
              <a:gd name="connsiteY25" fmla="*/ 313543 h 896952"/>
              <a:gd name="connsiteX26" fmla="*/ 513038 w 807957"/>
              <a:gd name="connsiteY26" fmla="*/ 313543 h 896952"/>
              <a:gd name="connsiteX27" fmla="*/ 526609 w 807957"/>
              <a:gd name="connsiteY27" fmla="*/ 327113 h 896952"/>
              <a:gd name="connsiteX28" fmla="*/ 536831 w 807957"/>
              <a:gd name="connsiteY28" fmla="*/ 707103 h 896952"/>
              <a:gd name="connsiteX29" fmla="*/ 442274 w 807957"/>
              <a:gd name="connsiteY29" fmla="*/ 707103 h 896952"/>
              <a:gd name="connsiteX30" fmla="*/ 452496 w 807957"/>
              <a:gd name="connsiteY30" fmla="*/ 327113 h 896952"/>
              <a:gd name="connsiteX31" fmla="*/ 466067 w 807957"/>
              <a:gd name="connsiteY31" fmla="*/ 313543 h 896952"/>
              <a:gd name="connsiteX32" fmla="*/ 294435 w 807957"/>
              <a:gd name="connsiteY32" fmla="*/ 313543 h 896952"/>
              <a:gd name="connsiteX33" fmla="*/ 341406 w 807957"/>
              <a:gd name="connsiteY33" fmla="*/ 313543 h 896952"/>
              <a:gd name="connsiteX34" fmla="*/ 354977 w 807957"/>
              <a:gd name="connsiteY34" fmla="*/ 327113 h 896952"/>
              <a:gd name="connsiteX35" fmla="*/ 365199 w 807957"/>
              <a:gd name="connsiteY35" fmla="*/ 707103 h 896952"/>
              <a:gd name="connsiteX36" fmla="*/ 270642 w 807957"/>
              <a:gd name="connsiteY36" fmla="*/ 707103 h 896952"/>
              <a:gd name="connsiteX37" fmla="*/ 280864 w 807957"/>
              <a:gd name="connsiteY37" fmla="*/ 327113 h 896952"/>
              <a:gd name="connsiteX38" fmla="*/ 294435 w 807957"/>
              <a:gd name="connsiteY38" fmla="*/ 313543 h 896952"/>
              <a:gd name="connsiteX39" fmla="*/ 122776 w 807957"/>
              <a:gd name="connsiteY39" fmla="*/ 313543 h 896952"/>
              <a:gd name="connsiteX40" fmla="*/ 169747 w 807957"/>
              <a:gd name="connsiteY40" fmla="*/ 313543 h 896952"/>
              <a:gd name="connsiteX41" fmla="*/ 183318 w 807957"/>
              <a:gd name="connsiteY41" fmla="*/ 327113 h 896952"/>
              <a:gd name="connsiteX42" fmla="*/ 193540 w 807957"/>
              <a:gd name="connsiteY42" fmla="*/ 707103 h 896952"/>
              <a:gd name="connsiteX43" fmla="*/ 98983 w 807957"/>
              <a:gd name="connsiteY43" fmla="*/ 707103 h 896952"/>
              <a:gd name="connsiteX44" fmla="*/ 109205 w 807957"/>
              <a:gd name="connsiteY44" fmla="*/ 327113 h 896952"/>
              <a:gd name="connsiteX45" fmla="*/ 122776 w 807957"/>
              <a:gd name="connsiteY45" fmla="*/ 313543 h 896952"/>
              <a:gd name="connsiteX46" fmla="*/ 86766 w 807957"/>
              <a:gd name="connsiteY46" fmla="*/ 244542 h 896952"/>
              <a:gd name="connsiteX47" fmla="*/ 721190 w 807957"/>
              <a:gd name="connsiteY47" fmla="*/ 244542 h 896952"/>
              <a:gd name="connsiteX48" fmla="*/ 728550 w 807957"/>
              <a:gd name="connsiteY48" fmla="*/ 251902 h 896952"/>
              <a:gd name="connsiteX49" fmla="*/ 728550 w 807957"/>
              <a:gd name="connsiteY49" fmla="*/ 290875 h 896952"/>
              <a:gd name="connsiteX50" fmla="*/ 721190 w 807957"/>
              <a:gd name="connsiteY50" fmla="*/ 298209 h 896952"/>
              <a:gd name="connsiteX51" fmla="*/ 86766 w 807957"/>
              <a:gd name="connsiteY51" fmla="*/ 298209 h 896952"/>
              <a:gd name="connsiteX52" fmla="*/ 79406 w 807957"/>
              <a:gd name="connsiteY52" fmla="*/ 290849 h 896952"/>
              <a:gd name="connsiteX53" fmla="*/ 79406 w 807957"/>
              <a:gd name="connsiteY53" fmla="*/ 251902 h 896952"/>
              <a:gd name="connsiteX54" fmla="*/ 86766 w 807957"/>
              <a:gd name="connsiteY54" fmla="*/ 244542 h 896952"/>
              <a:gd name="connsiteX55" fmla="*/ 412119 w 807957"/>
              <a:gd name="connsiteY55" fmla="*/ 2116 h 896952"/>
              <a:gd name="connsiteX56" fmla="*/ 791649 w 807957"/>
              <a:gd name="connsiteY56" fmla="*/ 181875 h 896952"/>
              <a:gd name="connsiteX57" fmla="*/ 806727 w 807957"/>
              <a:gd name="connsiteY57" fmla="*/ 213973 h 896952"/>
              <a:gd name="connsiteX58" fmla="*/ 800542 w 807957"/>
              <a:gd name="connsiteY58" fmla="*/ 218854 h 896952"/>
              <a:gd name="connsiteX59" fmla="*/ 403225 w 807957"/>
              <a:gd name="connsiteY59" fmla="*/ 218982 h 896952"/>
              <a:gd name="connsiteX60" fmla="*/ 403225 w 807957"/>
              <a:gd name="connsiteY60" fmla="*/ 219084 h 896952"/>
              <a:gd name="connsiteX61" fmla="*/ 16131 w 807957"/>
              <a:gd name="connsiteY61" fmla="*/ 218931 h 896952"/>
              <a:gd name="connsiteX62" fmla="*/ 1794 w 807957"/>
              <a:gd name="connsiteY62" fmla="*/ 213845 h 896952"/>
              <a:gd name="connsiteX63" fmla="*/ 9129 w 807957"/>
              <a:gd name="connsiteY63" fmla="*/ 184840 h 896952"/>
              <a:gd name="connsiteX64" fmla="*/ 395789 w 807957"/>
              <a:gd name="connsiteY64" fmla="*/ 2218 h 896952"/>
              <a:gd name="connsiteX65" fmla="*/ 412119 w 807957"/>
              <a:gd name="connsiteY65" fmla="*/ 2116 h 8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07957" h="896952">
                <a:moveTo>
                  <a:pt x="47862" y="813666"/>
                </a:moveTo>
                <a:lnTo>
                  <a:pt x="760093" y="813666"/>
                </a:lnTo>
                <a:cubicBezTo>
                  <a:pt x="764655" y="813666"/>
                  <a:pt x="768356" y="818782"/>
                  <a:pt x="768356" y="825088"/>
                </a:cubicBezTo>
                <a:lnTo>
                  <a:pt x="768356" y="885570"/>
                </a:lnTo>
                <a:cubicBezTo>
                  <a:pt x="768327" y="891876"/>
                  <a:pt x="764627" y="896952"/>
                  <a:pt x="760093" y="896952"/>
                </a:cubicBezTo>
                <a:lnTo>
                  <a:pt x="47862" y="896952"/>
                </a:lnTo>
                <a:cubicBezTo>
                  <a:pt x="43300" y="896952"/>
                  <a:pt x="39599" y="891836"/>
                  <a:pt x="39599" y="885530"/>
                </a:cubicBezTo>
                <a:lnTo>
                  <a:pt x="39599" y="825088"/>
                </a:lnTo>
                <a:cubicBezTo>
                  <a:pt x="39599" y="818782"/>
                  <a:pt x="43300" y="813666"/>
                  <a:pt x="47862" y="813666"/>
                </a:cubicBezTo>
                <a:close/>
                <a:moveTo>
                  <a:pt x="86766" y="745090"/>
                </a:moveTo>
                <a:lnTo>
                  <a:pt x="721190" y="745090"/>
                </a:lnTo>
                <a:cubicBezTo>
                  <a:pt x="725253" y="745090"/>
                  <a:pt x="728550" y="748387"/>
                  <a:pt x="728550" y="752450"/>
                </a:cubicBezTo>
                <a:lnTo>
                  <a:pt x="728550" y="791423"/>
                </a:lnTo>
                <a:cubicBezTo>
                  <a:pt x="728525" y="795486"/>
                  <a:pt x="725228" y="798757"/>
                  <a:pt x="721190" y="798757"/>
                </a:cubicBezTo>
                <a:lnTo>
                  <a:pt x="86766" y="798757"/>
                </a:lnTo>
                <a:cubicBezTo>
                  <a:pt x="82703" y="798757"/>
                  <a:pt x="79406" y="795461"/>
                  <a:pt x="79406" y="791397"/>
                </a:cubicBezTo>
                <a:lnTo>
                  <a:pt x="79406" y="752450"/>
                </a:lnTo>
                <a:cubicBezTo>
                  <a:pt x="79406" y="748387"/>
                  <a:pt x="82703" y="745090"/>
                  <a:pt x="86766" y="745090"/>
                </a:cubicBezTo>
                <a:close/>
                <a:moveTo>
                  <a:pt x="637727" y="313543"/>
                </a:moveTo>
                <a:lnTo>
                  <a:pt x="684698" y="313543"/>
                </a:lnTo>
                <a:cubicBezTo>
                  <a:pt x="692186" y="313543"/>
                  <a:pt x="698269" y="319626"/>
                  <a:pt x="698269" y="327113"/>
                </a:cubicBezTo>
                <a:lnTo>
                  <a:pt x="708491" y="707103"/>
                </a:lnTo>
                <a:lnTo>
                  <a:pt x="613934" y="707103"/>
                </a:lnTo>
                <a:lnTo>
                  <a:pt x="624156" y="327113"/>
                </a:lnTo>
                <a:cubicBezTo>
                  <a:pt x="624156" y="319626"/>
                  <a:pt x="630239" y="313543"/>
                  <a:pt x="637727" y="313543"/>
                </a:cubicBezTo>
                <a:close/>
                <a:moveTo>
                  <a:pt x="466067" y="313543"/>
                </a:moveTo>
                <a:lnTo>
                  <a:pt x="513038" y="313543"/>
                </a:lnTo>
                <a:cubicBezTo>
                  <a:pt x="520526" y="313543"/>
                  <a:pt x="526609" y="319626"/>
                  <a:pt x="526609" y="327113"/>
                </a:cubicBezTo>
                <a:lnTo>
                  <a:pt x="536831" y="707103"/>
                </a:lnTo>
                <a:lnTo>
                  <a:pt x="442274" y="707103"/>
                </a:lnTo>
                <a:lnTo>
                  <a:pt x="452496" y="327113"/>
                </a:lnTo>
                <a:cubicBezTo>
                  <a:pt x="452496" y="319626"/>
                  <a:pt x="458579" y="313543"/>
                  <a:pt x="466067" y="313543"/>
                </a:cubicBezTo>
                <a:close/>
                <a:moveTo>
                  <a:pt x="294435" y="313543"/>
                </a:moveTo>
                <a:lnTo>
                  <a:pt x="341406" y="313543"/>
                </a:lnTo>
                <a:cubicBezTo>
                  <a:pt x="348894" y="313543"/>
                  <a:pt x="354977" y="319626"/>
                  <a:pt x="354977" y="327113"/>
                </a:cubicBezTo>
                <a:lnTo>
                  <a:pt x="365199" y="707103"/>
                </a:lnTo>
                <a:lnTo>
                  <a:pt x="270642" y="707103"/>
                </a:lnTo>
                <a:lnTo>
                  <a:pt x="280864" y="327113"/>
                </a:lnTo>
                <a:cubicBezTo>
                  <a:pt x="280864" y="319626"/>
                  <a:pt x="286947" y="313543"/>
                  <a:pt x="294435" y="313543"/>
                </a:cubicBezTo>
                <a:close/>
                <a:moveTo>
                  <a:pt x="122776" y="313543"/>
                </a:moveTo>
                <a:lnTo>
                  <a:pt x="169747" y="313543"/>
                </a:lnTo>
                <a:cubicBezTo>
                  <a:pt x="177235" y="313543"/>
                  <a:pt x="183318" y="319626"/>
                  <a:pt x="183318" y="327113"/>
                </a:cubicBezTo>
                <a:lnTo>
                  <a:pt x="193540" y="707103"/>
                </a:lnTo>
                <a:lnTo>
                  <a:pt x="98983" y="707103"/>
                </a:lnTo>
                <a:lnTo>
                  <a:pt x="109205" y="327113"/>
                </a:lnTo>
                <a:cubicBezTo>
                  <a:pt x="109205" y="319626"/>
                  <a:pt x="115288" y="313543"/>
                  <a:pt x="122776" y="313543"/>
                </a:cubicBezTo>
                <a:close/>
                <a:moveTo>
                  <a:pt x="86766" y="244542"/>
                </a:moveTo>
                <a:lnTo>
                  <a:pt x="721190" y="244542"/>
                </a:lnTo>
                <a:cubicBezTo>
                  <a:pt x="725253" y="244542"/>
                  <a:pt x="728550" y="247839"/>
                  <a:pt x="728550" y="251902"/>
                </a:cubicBezTo>
                <a:lnTo>
                  <a:pt x="728550" y="290875"/>
                </a:lnTo>
                <a:cubicBezTo>
                  <a:pt x="728525" y="294938"/>
                  <a:pt x="725228" y="298209"/>
                  <a:pt x="721190" y="298209"/>
                </a:cubicBezTo>
                <a:lnTo>
                  <a:pt x="86766" y="298209"/>
                </a:lnTo>
                <a:cubicBezTo>
                  <a:pt x="82703" y="298209"/>
                  <a:pt x="79406" y="294913"/>
                  <a:pt x="79406" y="290849"/>
                </a:cubicBezTo>
                <a:lnTo>
                  <a:pt x="79406" y="251902"/>
                </a:lnTo>
                <a:cubicBezTo>
                  <a:pt x="79406" y="247839"/>
                  <a:pt x="82703" y="244542"/>
                  <a:pt x="86766" y="244542"/>
                </a:cubicBezTo>
                <a:close/>
                <a:moveTo>
                  <a:pt x="412119" y="2116"/>
                </a:moveTo>
                <a:cubicBezTo>
                  <a:pt x="535937" y="60817"/>
                  <a:pt x="788991" y="180572"/>
                  <a:pt x="791649" y="181875"/>
                </a:cubicBezTo>
                <a:cubicBezTo>
                  <a:pt x="805960" y="188903"/>
                  <a:pt x="810407" y="198691"/>
                  <a:pt x="806727" y="213973"/>
                </a:cubicBezTo>
                <a:cubicBezTo>
                  <a:pt x="805832" y="217704"/>
                  <a:pt x="803839" y="218803"/>
                  <a:pt x="800542" y="218854"/>
                </a:cubicBezTo>
                <a:cubicBezTo>
                  <a:pt x="796275" y="218931"/>
                  <a:pt x="531414" y="218982"/>
                  <a:pt x="403225" y="218982"/>
                </a:cubicBezTo>
                <a:cubicBezTo>
                  <a:pt x="403225" y="219033"/>
                  <a:pt x="403225" y="219059"/>
                  <a:pt x="403225" y="219084"/>
                </a:cubicBezTo>
                <a:cubicBezTo>
                  <a:pt x="274194" y="219084"/>
                  <a:pt x="145163" y="219135"/>
                  <a:pt x="16131" y="218931"/>
                </a:cubicBezTo>
                <a:cubicBezTo>
                  <a:pt x="10969" y="218931"/>
                  <a:pt x="1871" y="218190"/>
                  <a:pt x="1794" y="213845"/>
                </a:cubicBezTo>
                <a:cubicBezTo>
                  <a:pt x="1897" y="205412"/>
                  <a:pt x="-5540" y="191714"/>
                  <a:pt x="9129" y="184840"/>
                </a:cubicBezTo>
                <a:cubicBezTo>
                  <a:pt x="53289" y="164165"/>
                  <a:pt x="311071" y="42392"/>
                  <a:pt x="395789" y="2218"/>
                </a:cubicBezTo>
                <a:cubicBezTo>
                  <a:pt x="401846" y="-644"/>
                  <a:pt x="405934" y="-798"/>
                  <a:pt x="412119" y="2116"/>
                </a:cubicBezTo>
                <a:close/>
              </a:path>
            </a:pathLst>
          </a:custGeom>
          <a:solidFill>
            <a:schemeClr val="bg1"/>
          </a:solidFill>
          <a:ln w="87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F1EF1B9A-3942-4CDE-8F82-2EB771C001C6}"/>
              </a:ext>
            </a:extLst>
          </p:cNvPr>
          <p:cNvSpPr/>
          <p:nvPr/>
        </p:nvSpPr>
        <p:spPr>
          <a:xfrm>
            <a:off x="6410888" y="5874699"/>
            <a:ext cx="339892" cy="377330"/>
          </a:xfrm>
          <a:custGeom>
            <a:avLst/>
            <a:gdLst>
              <a:gd name="connsiteX0" fmla="*/ 47862 w 807957"/>
              <a:gd name="connsiteY0" fmla="*/ 813666 h 896952"/>
              <a:gd name="connsiteX1" fmla="*/ 760093 w 807957"/>
              <a:gd name="connsiteY1" fmla="*/ 813666 h 896952"/>
              <a:gd name="connsiteX2" fmla="*/ 768356 w 807957"/>
              <a:gd name="connsiteY2" fmla="*/ 825088 h 896952"/>
              <a:gd name="connsiteX3" fmla="*/ 768356 w 807957"/>
              <a:gd name="connsiteY3" fmla="*/ 885570 h 896952"/>
              <a:gd name="connsiteX4" fmla="*/ 760093 w 807957"/>
              <a:gd name="connsiteY4" fmla="*/ 896952 h 896952"/>
              <a:gd name="connsiteX5" fmla="*/ 47862 w 807957"/>
              <a:gd name="connsiteY5" fmla="*/ 896952 h 896952"/>
              <a:gd name="connsiteX6" fmla="*/ 39599 w 807957"/>
              <a:gd name="connsiteY6" fmla="*/ 885530 h 896952"/>
              <a:gd name="connsiteX7" fmla="*/ 39599 w 807957"/>
              <a:gd name="connsiteY7" fmla="*/ 825088 h 896952"/>
              <a:gd name="connsiteX8" fmla="*/ 47862 w 807957"/>
              <a:gd name="connsiteY8" fmla="*/ 813666 h 896952"/>
              <a:gd name="connsiteX9" fmla="*/ 86766 w 807957"/>
              <a:gd name="connsiteY9" fmla="*/ 745090 h 896952"/>
              <a:gd name="connsiteX10" fmla="*/ 721190 w 807957"/>
              <a:gd name="connsiteY10" fmla="*/ 745090 h 896952"/>
              <a:gd name="connsiteX11" fmla="*/ 728550 w 807957"/>
              <a:gd name="connsiteY11" fmla="*/ 752450 h 896952"/>
              <a:gd name="connsiteX12" fmla="*/ 728550 w 807957"/>
              <a:gd name="connsiteY12" fmla="*/ 791423 h 896952"/>
              <a:gd name="connsiteX13" fmla="*/ 721190 w 807957"/>
              <a:gd name="connsiteY13" fmla="*/ 798757 h 896952"/>
              <a:gd name="connsiteX14" fmla="*/ 86766 w 807957"/>
              <a:gd name="connsiteY14" fmla="*/ 798757 h 896952"/>
              <a:gd name="connsiteX15" fmla="*/ 79406 w 807957"/>
              <a:gd name="connsiteY15" fmla="*/ 791397 h 896952"/>
              <a:gd name="connsiteX16" fmla="*/ 79406 w 807957"/>
              <a:gd name="connsiteY16" fmla="*/ 752450 h 896952"/>
              <a:gd name="connsiteX17" fmla="*/ 86766 w 807957"/>
              <a:gd name="connsiteY17" fmla="*/ 745090 h 896952"/>
              <a:gd name="connsiteX18" fmla="*/ 637727 w 807957"/>
              <a:gd name="connsiteY18" fmla="*/ 313543 h 896952"/>
              <a:gd name="connsiteX19" fmla="*/ 684698 w 807957"/>
              <a:gd name="connsiteY19" fmla="*/ 313543 h 896952"/>
              <a:gd name="connsiteX20" fmla="*/ 698269 w 807957"/>
              <a:gd name="connsiteY20" fmla="*/ 327113 h 896952"/>
              <a:gd name="connsiteX21" fmla="*/ 708491 w 807957"/>
              <a:gd name="connsiteY21" fmla="*/ 707103 h 896952"/>
              <a:gd name="connsiteX22" fmla="*/ 613934 w 807957"/>
              <a:gd name="connsiteY22" fmla="*/ 707103 h 896952"/>
              <a:gd name="connsiteX23" fmla="*/ 624156 w 807957"/>
              <a:gd name="connsiteY23" fmla="*/ 327113 h 896952"/>
              <a:gd name="connsiteX24" fmla="*/ 637727 w 807957"/>
              <a:gd name="connsiteY24" fmla="*/ 313543 h 896952"/>
              <a:gd name="connsiteX25" fmla="*/ 466067 w 807957"/>
              <a:gd name="connsiteY25" fmla="*/ 313543 h 896952"/>
              <a:gd name="connsiteX26" fmla="*/ 513038 w 807957"/>
              <a:gd name="connsiteY26" fmla="*/ 313543 h 896952"/>
              <a:gd name="connsiteX27" fmla="*/ 526609 w 807957"/>
              <a:gd name="connsiteY27" fmla="*/ 327113 h 896952"/>
              <a:gd name="connsiteX28" fmla="*/ 536831 w 807957"/>
              <a:gd name="connsiteY28" fmla="*/ 707103 h 896952"/>
              <a:gd name="connsiteX29" fmla="*/ 442274 w 807957"/>
              <a:gd name="connsiteY29" fmla="*/ 707103 h 896952"/>
              <a:gd name="connsiteX30" fmla="*/ 452496 w 807957"/>
              <a:gd name="connsiteY30" fmla="*/ 327113 h 896952"/>
              <a:gd name="connsiteX31" fmla="*/ 466067 w 807957"/>
              <a:gd name="connsiteY31" fmla="*/ 313543 h 896952"/>
              <a:gd name="connsiteX32" fmla="*/ 294435 w 807957"/>
              <a:gd name="connsiteY32" fmla="*/ 313543 h 896952"/>
              <a:gd name="connsiteX33" fmla="*/ 341406 w 807957"/>
              <a:gd name="connsiteY33" fmla="*/ 313543 h 896952"/>
              <a:gd name="connsiteX34" fmla="*/ 354977 w 807957"/>
              <a:gd name="connsiteY34" fmla="*/ 327113 h 896952"/>
              <a:gd name="connsiteX35" fmla="*/ 365199 w 807957"/>
              <a:gd name="connsiteY35" fmla="*/ 707103 h 896952"/>
              <a:gd name="connsiteX36" fmla="*/ 270642 w 807957"/>
              <a:gd name="connsiteY36" fmla="*/ 707103 h 896952"/>
              <a:gd name="connsiteX37" fmla="*/ 280864 w 807957"/>
              <a:gd name="connsiteY37" fmla="*/ 327113 h 896952"/>
              <a:gd name="connsiteX38" fmla="*/ 294435 w 807957"/>
              <a:gd name="connsiteY38" fmla="*/ 313543 h 896952"/>
              <a:gd name="connsiteX39" fmla="*/ 122776 w 807957"/>
              <a:gd name="connsiteY39" fmla="*/ 313543 h 896952"/>
              <a:gd name="connsiteX40" fmla="*/ 169747 w 807957"/>
              <a:gd name="connsiteY40" fmla="*/ 313543 h 896952"/>
              <a:gd name="connsiteX41" fmla="*/ 183318 w 807957"/>
              <a:gd name="connsiteY41" fmla="*/ 327113 h 896952"/>
              <a:gd name="connsiteX42" fmla="*/ 193540 w 807957"/>
              <a:gd name="connsiteY42" fmla="*/ 707103 h 896952"/>
              <a:gd name="connsiteX43" fmla="*/ 98983 w 807957"/>
              <a:gd name="connsiteY43" fmla="*/ 707103 h 896952"/>
              <a:gd name="connsiteX44" fmla="*/ 109205 w 807957"/>
              <a:gd name="connsiteY44" fmla="*/ 327113 h 896952"/>
              <a:gd name="connsiteX45" fmla="*/ 122776 w 807957"/>
              <a:gd name="connsiteY45" fmla="*/ 313543 h 896952"/>
              <a:gd name="connsiteX46" fmla="*/ 86766 w 807957"/>
              <a:gd name="connsiteY46" fmla="*/ 244542 h 896952"/>
              <a:gd name="connsiteX47" fmla="*/ 721190 w 807957"/>
              <a:gd name="connsiteY47" fmla="*/ 244542 h 896952"/>
              <a:gd name="connsiteX48" fmla="*/ 728550 w 807957"/>
              <a:gd name="connsiteY48" fmla="*/ 251902 h 896952"/>
              <a:gd name="connsiteX49" fmla="*/ 728550 w 807957"/>
              <a:gd name="connsiteY49" fmla="*/ 290875 h 896952"/>
              <a:gd name="connsiteX50" fmla="*/ 721190 w 807957"/>
              <a:gd name="connsiteY50" fmla="*/ 298209 h 896952"/>
              <a:gd name="connsiteX51" fmla="*/ 86766 w 807957"/>
              <a:gd name="connsiteY51" fmla="*/ 298209 h 896952"/>
              <a:gd name="connsiteX52" fmla="*/ 79406 w 807957"/>
              <a:gd name="connsiteY52" fmla="*/ 290849 h 896952"/>
              <a:gd name="connsiteX53" fmla="*/ 79406 w 807957"/>
              <a:gd name="connsiteY53" fmla="*/ 251902 h 896952"/>
              <a:gd name="connsiteX54" fmla="*/ 86766 w 807957"/>
              <a:gd name="connsiteY54" fmla="*/ 244542 h 896952"/>
              <a:gd name="connsiteX55" fmla="*/ 412119 w 807957"/>
              <a:gd name="connsiteY55" fmla="*/ 2116 h 896952"/>
              <a:gd name="connsiteX56" fmla="*/ 791649 w 807957"/>
              <a:gd name="connsiteY56" fmla="*/ 181875 h 896952"/>
              <a:gd name="connsiteX57" fmla="*/ 806727 w 807957"/>
              <a:gd name="connsiteY57" fmla="*/ 213973 h 896952"/>
              <a:gd name="connsiteX58" fmla="*/ 800542 w 807957"/>
              <a:gd name="connsiteY58" fmla="*/ 218854 h 896952"/>
              <a:gd name="connsiteX59" fmla="*/ 403225 w 807957"/>
              <a:gd name="connsiteY59" fmla="*/ 218982 h 896952"/>
              <a:gd name="connsiteX60" fmla="*/ 403225 w 807957"/>
              <a:gd name="connsiteY60" fmla="*/ 219084 h 896952"/>
              <a:gd name="connsiteX61" fmla="*/ 16131 w 807957"/>
              <a:gd name="connsiteY61" fmla="*/ 218931 h 896952"/>
              <a:gd name="connsiteX62" fmla="*/ 1794 w 807957"/>
              <a:gd name="connsiteY62" fmla="*/ 213845 h 896952"/>
              <a:gd name="connsiteX63" fmla="*/ 9129 w 807957"/>
              <a:gd name="connsiteY63" fmla="*/ 184840 h 896952"/>
              <a:gd name="connsiteX64" fmla="*/ 395789 w 807957"/>
              <a:gd name="connsiteY64" fmla="*/ 2218 h 896952"/>
              <a:gd name="connsiteX65" fmla="*/ 412119 w 807957"/>
              <a:gd name="connsiteY65" fmla="*/ 2116 h 8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07957" h="896952">
                <a:moveTo>
                  <a:pt x="47862" y="813666"/>
                </a:moveTo>
                <a:lnTo>
                  <a:pt x="760093" y="813666"/>
                </a:lnTo>
                <a:cubicBezTo>
                  <a:pt x="764655" y="813666"/>
                  <a:pt x="768356" y="818782"/>
                  <a:pt x="768356" y="825088"/>
                </a:cubicBezTo>
                <a:lnTo>
                  <a:pt x="768356" y="885570"/>
                </a:lnTo>
                <a:cubicBezTo>
                  <a:pt x="768327" y="891876"/>
                  <a:pt x="764627" y="896952"/>
                  <a:pt x="760093" y="896952"/>
                </a:cubicBezTo>
                <a:lnTo>
                  <a:pt x="47862" y="896952"/>
                </a:lnTo>
                <a:cubicBezTo>
                  <a:pt x="43300" y="896952"/>
                  <a:pt x="39599" y="891836"/>
                  <a:pt x="39599" y="885530"/>
                </a:cubicBezTo>
                <a:lnTo>
                  <a:pt x="39599" y="825088"/>
                </a:lnTo>
                <a:cubicBezTo>
                  <a:pt x="39599" y="818782"/>
                  <a:pt x="43300" y="813666"/>
                  <a:pt x="47862" y="813666"/>
                </a:cubicBezTo>
                <a:close/>
                <a:moveTo>
                  <a:pt x="86766" y="745090"/>
                </a:moveTo>
                <a:lnTo>
                  <a:pt x="721190" y="745090"/>
                </a:lnTo>
                <a:cubicBezTo>
                  <a:pt x="725253" y="745090"/>
                  <a:pt x="728550" y="748387"/>
                  <a:pt x="728550" y="752450"/>
                </a:cubicBezTo>
                <a:lnTo>
                  <a:pt x="728550" y="791423"/>
                </a:lnTo>
                <a:cubicBezTo>
                  <a:pt x="728525" y="795486"/>
                  <a:pt x="725228" y="798757"/>
                  <a:pt x="721190" y="798757"/>
                </a:cubicBezTo>
                <a:lnTo>
                  <a:pt x="86766" y="798757"/>
                </a:lnTo>
                <a:cubicBezTo>
                  <a:pt x="82703" y="798757"/>
                  <a:pt x="79406" y="795461"/>
                  <a:pt x="79406" y="791397"/>
                </a:cubicBezTo>
                <a:lnTo>
                  <a:pt x="79406" y="752450"/>
                </a:lnTo>
                <a:cubicBezTo>
                  <a:pt x="79406" y="748387"/>
                  <a:pt x="82703" y="745090"/>
                  <a:pt x="86766" y="745090"/>
                </a:cubicBezTo>
                <a:close/>
                <a:moveTo>
                  <a:pt x="637727" y="313543"/>
                </a:moveTo>
                <a:lnTo>
                  <a:pt x="684698" y="313543"/>
                </a:lnTo>
                <a:cubicBezTo>
                  <a:pt x="692186" y="313543"/>
                  <a:pt x="698269" y="319626"/>
                  <a:pt x="698269" y="327113"/>
                </a:cubicBezTo>
                <a:lnTo>
                  <a:pt x="708491" y="707103"/>
                </a:lnTo>
                <a:lnTo>
                  <a:pt x="613934" y="707103"/>
                </a:lnTo>
                <a:lnTo>
                  <a:pt x="624156" y="327113"/>
                </a:lnTo>
                <a:cubicBezTo>
                  <a:pt x="624156" y="319626"/>
                  <a:pt x="630239" y="313543"/>
                  <a:pt x="637727" y="313543"/>
                </a:cubicBezTo>
                <a:close/>
                <a:moveTo>
                  <a:pt x="466067" y="313543"/>
                </a:moveTo>
                <a:lnTo>
                  <a:pt x="513038" y="313543"/>
                </a:lnTo>
                <a:cubicBezTo>
                  <a:pt x="520526" y="313543"/>
                  <a:pt x="526609" y="319626"/>
                  <a:pt x="526609" y="327113"/>
                </a:cubicBezTo>
                <a:lnTo>
                  <a:pt x="536831" y="707103"/>
                </a:lnTo>
                <a:lnTo>
                  <a:pt x="442274" y="707103"/>
                </a:lnTo>
                <a:lnTo>
                  <a:pt x="452496" y="327113"/>
                </a:lnTo>
                <a:cubicBezTo>
                  <a:pt x="452496" y="319626"/>
                  <a:pt x="458579" y="313543"/>
                  <a:pt x="466067" y="313543"/>
                </a:cubicBezTo>
                <a:close/>
                <a:moveTo>
                  <a:pt x="294435" y="313543"/>
                </a:moveTo>
                <a:lnTo>
                  <a:pt x="341406" y="313543"/>
                </a:lnTo>
                <a:cubicBezTo>
                  <a:pt x="348894" y="313543"/>
                  <a:pt x="354977" y="319626"/>
                  <a:pt x="354977" y="327113"/>
                </a:cubicBezTo>
                <a:lnTo>
                  <a:pt x="365199" y="707103"/>
                </a:lnTo>
                <a:lnTo>
                  <a:pt x="270642" y="707103"/>
                </a:lnTo>
                <a:lnTo>
                  <a:pt x="280864" y="327113"/>
                </a:lnTo>
                <a:cubicBezTo>
                  <a:pt x="280864" y="319626"/>
                  <a:pt x="286947" y="313543"/>
                  <a:pt x="294435" y="313543"/>
                </a:cubicBezTo>
                <a:close/>
                <a:moveTo>
                  <a:pt x="122776" y="313543"/>
                </a:moveTo>
                <a:lnTo>
                  <a:pt x="169747" y="313543"/>
                </a:lnTo>
                <a:cubicBezTo>
                  <a:pt x="177235" y="313543"/>
                  <a:pt x="183318" y="319626"/>
                  <a:pt x="183318" y="327113"/>
                </a:cubicBezTo>
                <a:lnTo>
                  <a:pt x="193540" y="707103"/>
                </a:lnTo>
                <a:lnTo>
                  <a:pt x="98983" y="707103"/>
                </a:lnTo>
                <a:lnTo>
                  <a:pt x="109205" y="327113"/>
                </a:lnTo>
                <a:cubicBezTo>
                  <a:pt x="109205" y="319626"/>
                  <a:pt x="115288" y="313543"/>
                  <a:pt x="122776" y="313543"/>
                </a:cubicBezTo>
                <a:close/>
                <a:moveTo>
                  <a:pt x="86766" y="244542"/>
                </a:moveTo>
                <a:lnTo>
                  <a:pt x="721190" y="244542"/>
                </a:lnTo>
                <a:cubicBezTo>
                  <a:pt x="725253" y="244542"/>
                  <a:pt x="728550" y="247839"/>
                  <a:pt x="728550" y="251902"/>
                </a:cubicBezTo>
                <a:lnTo>
                  <a:pt x="728550" y="290875"/>
                </a:lnTo>
                <a:cubicBezTo>
                  <a:pt x="728525" y="294938"/>
                  <a:pt x="725228" y="298209"/>
                  <a:pt x="721190" y="298209"/>
                </a:cubicBezTo>
                <a:lnTo>
                  <a:pt x="86766" y="298209"/>
                </a:lnTo>
                <a:cubicBezTo>
                  <a:pt x="82703" y="298209"/>
                  <a:pt x="79406" y="294913"/>
                  <a:pt x="79406" y="290849"/>
                </a:cubicBezTo>
                <a:lnTo>
                  <a:pt x="79406" y="251902"/>
                </a:lnTo>
                <a:cubicBezTo>
                  <a:pt x="79406" y="247839"/>
                  <a:pt x="82703" y="244542"/>
                  <a:pt x="86766" y="244542"/>
                </a:cubicBezTo>
                <a:close/>
                <a:moveTo>
                  <a:pt x="412119" y="2116"/>
                </a:moveTo>
                <a:cubicBezTo>
                  <a:pt x="535937" y="60817"/>
                  <a:pt x="788991" y="180572"/>
                  <a:pt x="791649" y="181875"/>
                </a:cubicBezTo>
                <a:cubicBezTo>
                  <a:pt x="805960" y="188903"/>
                  <a:pt x="810407" y="198691"/>
                  <a:pt x="806727" y="213973"/>
                </a:cubicBezTo>
                <a:cubicBezTo>
                  <a:pt x="805832" y="217704"/>
                  <a:pt x="803839" y="218803"/>
                  <a:pt x="800542" y="218854"/>
                </a:cubicBezTo>
                <a:cubicBezTo>
                  <a:pt x="796275" y="218931"/>
                  <a:pt x="531414" y="218982"/>
                  <a:pt x="403225" y="218982"/>
                </a:cubicBezTo>
                <a:cubicBezTo>
                  <a:pt x="403225" y="219033"/>
                  <a:pt x="403225" y="219059"/>
                  <a:pt x="403225" y="219084"/>
                </a:cubicBezTo>
                <a:cubicBezTo>
                  <a:pt x="274194" y="219084"/>
                  <a:pt x="145163" y="219135"/>
                  <a:pt x="16131" y="218931"/>
                </a:cubicBezTo>
                <a:cubicBezTo>
                  <a:pt x="10969" y="218931"/>
                  <a:pt x="1871" y="218190"/>
                  <a:pt x="1794" y="213845"/>
                </a:cubicBezTo>
                <a:cubicBezTo>
                  <a:pt x="1897" y="205412"/>
                  <a:pt x="-5540" y="191714"/>
                  <a:pt x="9129" y="184840"/>
                </a:cubicBezTo>
                <a:cubicBezTo>
                  <a:pt x="53289" y="164165"/>
                  <a:pt x="311071" y="42392"/>
                  <a:pt x="395789" y="2218"/>
                </a:cubicBezTo>
                <a:cubicBezTo>
                  <a:pt x="401846" y="-644"/>
                  <a:pt x="405934" y="-798"/>
                  <a:pt x="412119" y="2116"/>
                </a:cubicBezTo>
                <a:close/>
              </a:path>
            </a:pathLst>
          </a:custGeom>
          <a:solidFill>
            <a:schemeClr val="bg1"/>
          </a:solidFill>
          <a:ln w="87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1">
            <a:extLst>
              <a:ext uri="{FF2B5EF4-FFF2-40B4-BE49-F238E27FC236}">
                <a16:creationId xmlns:a16="http://schemas.microsoft.com/office/drawing/2014/main" id="{34F0E92E-1F42-45A0-85CF-A092E0E4B39A}"/>
              </a:ext>
            </a:extLst>
          </p:cNvPr>
          <p:cNvCxnSpPr>
            <a:cxnSpLocks/>
          </p:cNvCxnSpPr>
          <p:nvPr/>
        </p:nvCxnSpPr>
        <p:spPr>
          <a:xfrm>
            <a:off x="2986313" y="38567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804B7FA7-29AD-499D-8269-D1C0FF622849}"/>
              </a:ext>
            </a:extLst>
          </p:cNvPr>
          <p:cNvCxnSpPr/>
          <p:nvPr/>
        </p:nvCxnSpPr>
        <p:spPr>
          <a:xfrm flipV="1">
            <a:off x="5083726" y="32694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E63A2688-F6C7-4B1D-995B-9891E006CF5D}"/>
              </a:ext>
            </a:extLst>
          </p:cNvPr>
          <p:cNvCxnSpPr/>
          <p:nvPr/>
        </p:nvCxnSpPr>
        <p:spPr>
          <a:xfrm flipV="1">
            <a:off x="7135726" y="24472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AFDD5FED-8FE8-4649-B4AA-31E88B646352}"/>
              </a:ext>
            </a:extLst>
          </p:cNvPr>
          <p:cNvCxnSpPr/>
          <p:nvPr/>
        </p:nvCxnSpPr>
        <p:spPr>
          <a:xfrm flipV="1">
            <a:off x="9179492" y="21097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">
            <a:extLst>
              <a:ext uri="{FF2B5EF4-FFF2-40B4-BE49-F238E27FC236}">
                <a16:creationId xmlns:a16="http://schemas.microsoft.com/office/drawing/2014/main" id="{3E253392-B6F6-4092-8E65-3DBC7D568C98}"/>
              </a:ext>
            </a:extLst>
          </p:cNvPr>
          <p:cNvCxnSpPr/>
          <p:nvPr/>
        </p:nvCxnSpPr>
        <p:spPr>
          <a:xfrm>
            <a:off x="941244" y="24584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8">
            <a:extLst>
              <a:ext uri="{FF2B5EF4-FFF2-40B4-BE49-F238E27FC236}">
                <a16:creationId xmlns:a16="http://schemas.microsoft.com/office/drawing/2014/main" id="{7E98C7B7-664D-4BE1-8015-0DF2904DD3F3}"/>
              </a:ext>
            </a:extLst>
          </p:cNvPr>
          <p:cNvSpPr/>
          <p:nvPr/>
        </p:nvSpPr>
        <p:spPr>
          <a:xfrm>
            <a:off x="1463244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48B397-8BC5-452E-A14F-0B2F60A58442}"/>
              </a:ext>
            </a:extLst>
          </p:cNvPr>
          <p:cNvSpPr/>
          <p:nvPr/>
        </p:nvSpPr>
        <p:spPr>
          <a:xfrm>
            <a:off x="3522806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1FBB5AB-F318-4345-8C8A-8A91F6FD3747}"/>
              </a:ext>
            </a:extLst>
          </p:cNvPr>
          <p:cNvSpPr/>
          <p:nvPr/>
        </p:nvSpPr>
        <p:spPr>
          <a:xfrm>
            <a:off x="5582368" y="301107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ADDFFD7-955C-480A-9157-AB339086A5C6}"/>
              </a:ext>
            </a:extLst>
          </p:cNvPr>
          <p:cNvSpPr/>
          <p:nvPr/>
        </p:nvSpPr>
        <p:spPr>
          <a:xfrm>
            <a:off x="7641930" y="2349104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430673ED-A0DD-4C9B-8720-9720626C44A2}"/>
              </a:ext>
            </a:extLst>
          </p:cNvPr>
          <p:cNvSpPr/>
          <p:nvPr/>
        </p:nvSpPr>
        <p:spPr>
          <a:xfrm>
            <a:off x="9701492" y="1806852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F5D13BB5-C6FB-48B1-BCBC-4FEAE54AF521}"/>
              </a:ext>
            </a:extLst>
          </p:cNvPr>
          <p:cNvGrpSpPr/>
          <p:nvPr/>
        </p:nvGrpSpPr>
        <p:grpSpPr>
          <a:xfrm>
            <a:off x="1265720" y="37218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00FF5C-68F7-421A-9033-64BD5EDDC002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D65E57-93D8-43CB-BF01-F20AA29AD4A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A6251FD0-9AE8-4E55-BCEE-C0365E7E7098}"/>
              </a:ext>
            </a:extLst>
          </p:cNvPr>
          <p:cNvGrpSpPr/>
          <p:nvPr/>
        </p:nvGrpSpPr>
        <p:grpSpPr>
          <a:xfrm>
            <a:off x="3325282" y="44633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0C0E04-898D-4D1D-A9F4-04B6574FEA90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665E4-4C3E-4563-BA94-918986B4B505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D2BE2385-009D-436F-A0E2-D3B1F1EE6683}"/>
              </a:ext>
            </a:extLst>
          </p:cNvPr>
          <p:cNvGrpSpPr/>
          <p:nvPr/>
        </p:nvGrpSpPr>
        <p:grpSpPr>
          <a:xfrm>
            <a:off x="5384844" y="41214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E948A0-11CF-4D2B-9A3D-05104FD6BF58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39992-22B8-4AAE-BE25-FA996C24D2E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8A72BF31-087D-43C5-808D-5EF1825345C2}"/>
              </a:ext>
            </a:extLst>
          </p:cNvPr>
          <p:cNvGrpSpPr/>
          <p:nvPr/>
        </p:nvGrpSpPr>
        <p:grpSpPr>
          <a:xfrm>
            <a:off x="7444406" y="34600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6B7C51-5ECA-4C4E-9BE6-E92F5EF9E3D2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6AA56-DAE1-40C0-A9D2-A659F39A659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574ABD9D-13EA-48B1-87C4-0BB5CBEA8575}"/>
              </a:ext>
            </a:extLst>
          </p:cNvPr>
          <p:cNvGrpSpPr/>
          <p:nvPr/>
        </p:nvGrpSpPr>
        <p:grpSpPr>
          <a:xfrm>
            <a:off x="9503968" y="29078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2F9F8B-08E2-4B19-A554-ED22C1F50556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390829-D6C9-49E8-9D1A-4CA03A48210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22A15B54-BFDC-4E23-B899-C34CA123CC66}"/>
              </a:ext>
            </a:extLst>
          </p:cNvPr>
          <p:cNvSpPr/>
          <p:nvPr/>
        </p:nvSpPr>
        <p:spPr>
          <a:xfrm flipH="1">
            <a:off x="3850963" y="37370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A416F95B-A7FA-4F68-8935-96E22EB109A7}"/>
              </a:ext>
            </a:extLst>
          </p:cNvPr>
          <p:cNvSpPr/>
          <p:nvPr/>
        </p:nvSpPr>
        <p:spPr>
          <a:xfrm>
            <a:off x="7951912" y="26925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F068EB9-D0F2-43E3-B406-ECBF1A4CEA3A}"/>
              </a:ext>
            </a:extLst>
          </p:cNvPr>
          <p:cNvSpPr/>
          <p:nvPr/>
        </p:nvSpPr>
        <p:spPr>
          <a:xfrm>
            <a:off x="10041764" y="21052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FB7A99EE-246A-4F0D-AAA8-C8D9FC110702}"/>
              </a:ext>
            </a:extLst>
          </p:cNvPr>
          <p:cNvSpPr/>
          <p:nvPr/>
        </p:nvSpPr>
        <p:spPr>
          <a:xfrm>
            <a:off x="5883262" y="33126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0AA8BD0D-35E9-4CFB-81EC-ECEA52D35B90}"/>
              </a:ext>
            </a:extLst>
          </p:cNvPr>
          <p:cNvSpPr/>
          <p:nvPr/>
        </p:nvSpPr>
        <p:spPr>
          <a:xfrm>
            <a:off x="1751489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FE9FB8EA-721E-4096-8191-8BEA9EA166DE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4F7F52-D9B7-4FFB-8AD2-7A7F078595A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A7C04F-3729-475D-B571-DC7BD0BE28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3CFFC85B-E6BD-4063-8DDA-441B0DE08E8C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06D1D-B4D8-42F9-9229-E0E93200D4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15F4D1-7D28-457C-B700-011CFF6C69B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1C133398-1E30-4E7A-87A4-0FBCBFA762F1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430047-5743-4275-AC12-721A13AB99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8D85E7-C86F-45F7-8BEB-BE79B7AD4FD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3D3671B1-BDD1-43CC-B8A9-AC506038DB0D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23C817-06E0-466F-AD6D-0A4CD9B4D60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3CA634-9DF9-44A7-836C-A72DDE17CD2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36CBC000-2463-442D-8C55-237417FDBD39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2563A8-A2F4-4EA9-8AA6-3DB13E2CA71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282EA-E00F-4BD3-A9A6-E2EAED5EE25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F7E74387-08D5-47AC-A64C-4EF853B2ADFE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BA6B25-97B0-4297-819E-EC29F06C02B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724B7-988A-48A3-992C-CF590A41B61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id="{710C9D39-90FA-4712-BFED-C277CFDBFA5E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CBE0A4A0-8268-4738-821C-C90A6E06AB5E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6FB7D25E-C3BC-47B3-B7A5-FF008312CB46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9A169D74-76DC-4564-AC4C-E16391B77988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D702B003-2925-4EF2-B5D5-66E75B6BD30C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id="{69219651-ECA2-460D-BC4C-EE1E4BF582EF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D74DA424-D144-4831-A0C2-6283C143C573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ED0AF0A4-B0C9-4A24-8039-BA1EB53759D5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00964CA-78E3-4BB6-A0B5-8BB112322F25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D6DF061C-EDC5-4757-8F2C-C646005E0A8C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6516CD1-16FA-4F69-BEE0-D169AB19B14B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181B1F19-B64F-4D01-A0CF-20CB676AED93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146359FD-9592-42F3-A396-8ECAA577E774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D5E48DBC-217C-4CF4-826A-EAE383C23657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D4437987-26E7-4975-ADCB-1162B6367C3E}"/>
              </a:ext>
            </a:extLst>
          </p:cNvPr>
          <p:cNvSpPr/>
          <p:nvPr/>
        </p:nvSpPr>
        <p:spPr>
          <a:xfrm>
            <a:off x="5731520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7EAE611-0071-42B3-8D7E-1F87B3C81086}"/>
              </a:ext>
            </a:extLst>
          </p:cNvPr>
          <p:cNvSpPr txBox="1">
            <a:spLocks/>
          </p:cNvSpPr>
          <p:nvPr/>
        </p:nvSpPr>
        <p:spPr>
          <a:xfrm>
            <a:off x="557623" y="503302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63375DD4-1980-4D36-91E2-34D562F867FB}"/>
              </a:ext>
            </a:extLst>
          </p:cNvPr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F5A55-8890-4745-8356-282D6A5FC8AF}"/>
              </a:ext>
            </a:extLst>
          </p:cNvPr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785607E-6ED9-405E-86A2-85E853234EFA}"/>
              </a:ext>
            </a:extLst>
          </p:cNvPr>
          <p:cNvSpPr/>
          <p:nvPr/>
        </p:nvSpPr>
        <p:spPr>
          <a:xfrm>
            <a:off x="1" y="3933826"/>
            <a:ext cx="12191999" cy="2924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52">
            <a:extLst>
              <a:ext uri="{FF2B5EF4-FFF2-40B4-BE49-F238E27FC236}">
                <a16:creationId xmlns:a16="http://schemas.microsoft.com/office/drawing/2014/main" id="{2A22ED30-53CD-487A-9042-C923752917F0}"/>
              </a:ext>
            </a:extLst>
          </p:cNvPr>
          <p:cNvSpPr/>
          <p:nvPr/>
        </p:nvSpPr>
        <p:spPr>
          <a:xfrm>
            <a:off x="1191341" y="1806278"/>
            <a:ext cx="1224136" cy="1224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" name="Straight Arrow Connector 53">
            <a:extLst>
              <a:ext uri="{FF2B5EF4-FFF2-40B4-BE49-F238E27FC236}">
                <a16:creationId xmlns:a16="http://schemas.microsoft.com/office/drawing/2014/main" id="{A52BB477-F13D-4D2B-AB60-5DBF89FF079A}"/>
              </a:ext>
            </a:extLst>
          </p:cNvPr>
          <p:cNvCxnSpPr>
            <a:cxnSpLocks/>
          </p:cNvCxnSpPr>
          <p:nvPr/>
        </p:nvCxnSpPr>
        <p:spPr>
          <a:xfrm>
            <a:off x="1803409" y="3026769"/>
            <a:ext cx="0" cy="936000"/>
          </a:xfrm>
          <a:prstGeom prst="straightConnector1">
            <a:avLst/>
          </a:prstGeom>
          <a:ln w="3492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4">
            <a:extLst>
              <a:ext uri="{FF2B5EF4-FFF2-40B4-BE49-F238E27FC236}">
                <a16:creationId xmlns:a16="http://schemas.microsoft.com/office/drawing/2014/main" id="{0E96437F-39B6-45C5-AF1E-75F32A45DC79}"/>
              </a:ext>
            </a:extLst>
          </p:cNvPr>
          <p:cNvSpPr/>
          <p:nvPr/>
        </p:nvSpPr>
        <p:spPr>
          <a:xfrm>
            <a:off x="3340121" y="1806278"/>
            <a:ext cx="1224136" cy="122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55">
            <a:extLst>
              <a:ext uri="{FF2B5EF4-FFF2-40B4-BE49-F238E27FC236}">
                <a16:creationId xmlns:a16="http://schemas.microsoft.com/office/drawing/2014/main" id="{67B6A909-370A-490D-8A8E-7C9E7A9D5F3D}"/>
              </a:ext>
            </a:extLst>
          </p:cNvPr>
          <p:cNvSpPr/>
          <p:nvPr/>
        </p:nvSpPr>
        <p:spPr>
          <a:xfrm>
            <a:off x="5488901" y="1806278"/>
            <a:ext cx="1224136" cy="122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8" name="Straight Arrow Connector 56">
            <a:extLst>
              <a:ext uri="{FF2B5EF4-FFF2-40B4-BE49-F238E27FC236}">
                <a16:creationId xmlns:a16="http://schemas.microsoft.com/office/drawing/2014/main" id="{A2FB1BE1-F631-4544-81F2-0A655BD043AC}"/>
              </a:ext>
            </a:extLst>
          </p:cNvPr>
          <p:cNvCxnSpPr>
            <a:cxnSpLocks/>
          </p:cNvCxnSpPr>
          <p:nvPr/>
        </p:nvCxnSpPr>
        <p:spPr>
          <a:xfrm>
            <a:off x="6100969" y="3026769"/>
            <a:ext cx="0" cy="936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57">
            <a:extLst>
              <a:ext uri="{FF2B5EF4-FFF2-40B4-BE49-F238E27FC236}">
                <a16:creationId xmlns:a16="http://schemas.microsoft.com/office/drawing/2014/main" id="{10B62C36-3915-4101-9408-62CABD50B22C}"/>
              </a:ext>
            </a:extLst>
          </p:cNvPr>
          <p:cNvSpPr/>
          <p:nvPr/>
        </p:nvSpPr>
        <p:spPr>
          <a:xfrm>
            <a:off x="7637681" y="1806278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58">
            <a:extLst>
              <a:ext uri="{FF2B5EF4-FFF2-40B4-BE49-F238E27FC236}">
                <a16:creationId xmlns:a16="http://schemas.microsoft.com/office/drawing/2014/main" id="{D9430131-2803-446B-8D4E-1128082BAF0D}"/>
              </a:ext>
            </a:extLst>
          </p:cNvPr>
          <p:cNvSpPr/>
          <p:nvPr/>
        </p:nvSpPr>
        <p:spPr>
          <a:xfrm>
            <a:off x="9786462" y="1806278"/>
            <a:ext cx="1224136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59">
            <a:extLst>
              <a:ext uri="{FF2B5EF4-FFF2-40B4-BE49-F238E27FC236}">
                <a16:creationId xmlns:a16="http://schemas.microsoft.com/office/drawing/2014/main" id="{DF047A02-6F0F-452E-ACA9-62B8EEB74572}"/>
              </a:ext>
            </a:extLst>
          </p:cNvPr>
          <p:cNvCxnSpPr>
            <a:cxnSpLocks/>
          </p:cNvCxnSpPr>
          <p:nvPr/>
        </p:nvCxnSpPr>
        <p:spPr>
          <a:xfrm>
            <a:off x="10398530" y="3026769"/>
            <a:ext cx="0" cy="936000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0">
            <a:extLst>
              <a:ext uri="{FF2B5EF4-FFF2-40B4-BE49-F238E27FC236}">
                <a16:creationId xmlns:a16="http://schemas.microsoft.com/office/drawing/2014/main" id="{148C1139-B245-47AA-ADF1-8C8F38021735}"/>
              </a:ext>
            </a:extLst>
          </p:cNvPr>
          <p:cNvCxnSpPr>
            <a:cxnSpLocks/>
          </p:cNvCxnSpPr>
          <p:nvPr/>
        </p:nvCxnSpPr>
        <p:spPr>
          <a:xfrm>
            <a:off x="8249749" y="3026769"/>
            <a:ext cx="0" cy="936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61">
            <a:extLst>
              <a:ext uri="{FF2B5EF4-FFF2-40B4-BE49-F238E27FC236}">
                <a16:creationId xmlns:a16="http://schemas.microsoft.com/office/drawing/2014/main" id="{19462D9C-0158-438D-9810-3213D5994857}"/>
              </a:ext>
            </a:extLst>
          </p:cNvPr>
          <p:cNvCxnSpPr>
            <a:cxnSpLocks/>
          </p:cNvCxnSpPr>
          <p:nvPr/>
        </p:nvCxnSpPr>
        <p:spPr>
          <a:xfrm>
            <a:off x="3952189" y="3026769"/>
            <a:ext cx="0" cy="936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B7C7AC-3961-4270-B168-F9F221CCD3A8}"/>
              </a:ext>
            </a:extLst>
          </p:cNvPr>
          <p:cNvSpPr txBox="1"/>
          <p:nvPr/>
        </p:nvSpPr>
        <p:spPr>
          <a:xfrm>
            <a:off x="933672" y="3325274"/>
            <a:ext cx="1754714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79E24-C918-40D5-9A90-BC02C82CF781}"/>
              </a:ext>
            </a:extLst>
          </p:cNvPr>
          <p:cNvSpPr txBox="1"/>
          <p:nvPr/>
        </p:nvSpPr>
        <p:spPr>
          <a:xfrm>
            <a:off x="3073784" y="3325273"/>
            <a:ext cx="175471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BCDF3-E70D-4E8D-BE5B-88720785433F}"/>
              </a:ext>
            </a:extLst>
          </p:cNvPr>
          <p:cNvSpPr txBox="1"/>
          <p:nvPr/>
        </p:nvSpPr>
        <p:spPr>
          <a:xfrm>
            <a:off x="5213896" y="3325272"/>
            <a:ext cx="175471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E68E2-DCD1-4559-A048-C5D884010C99}"/>
              </a:ext>
            </a:extLst>
          </p:cNvPr>
          <p:cNvSpPr txBox="1"/>
          <p:nvPr/>
        </p:nvSpPr>
        <p:spPr>
          <a:xfrm>
            <a:off x="7354008" y="3325271"/>
            <a:ext cx="17547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CC893-F51F-4448-AD1A-CBBDCC3C02BA}"/>
              </a:ext>
            </a:extLst>
          </p:cNvPr>
          <p:cNvSpPr txBox="1"/>
          <p:nvPr/>
        </p:nvSpPr>
        <p:spPr>
          <a:xfrm>
            <a:off x="9494122" y="3325270"/>
            <a:ext cx="175471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78">
            <a:extLst>
              <a:ext uri="{FF2B5EF4-FFF2-40B4-BE49-F238E27FC236}">
                <a16:creationId xmlns:a16="http://schemas.microsoft.com/office/drawing/2014/main" id="{9EE4015A-F753-4C06-9096-48D36A5B7A64}"/>
              </a:ext>
            </a:extLst>
          </p:cNvPr>
          <p:cNvGrpSpPr/>
          <p:nvPr/>
        </p:nvGrpSpPr>
        <p:grpSpPr>
          <a:xfrm>
            <a:off x="924338" y="4544672"/>
            <a:ext cx="1754714" cy="1912777"/>
            <a:chOff x="910640" y="3244764"/>
            <a:chExt cx="1527408" cy="1601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71436-F2A8-4AA2-87B1-59203FAE0BF8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693AF3-34CD-4812-9A73-FE4603ED1C3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81">
            <a:extLst>
              <a:ext uri="{FF2B5EF4-FFF2-40B4-BE49-F238E27FC236}">
                <a16:creationId xmlns:a16="http://schemas.microsoft.com/office/drawing/2014/main" id="{7149DF3C-0A1C-49EE-B385-9585761F3601}"/>
              </a:ext>
            </a:extLst>
          </p:cNvPr>
          <p:cNvGrpSpPr/>
          <p:nvPr/>
        </p:nvGrpSpPr>
        <p:grpSpPr>
          <a:xfrm>
            <a:off x="3076356" y="4544672"/>
            <a:ext cx="1754714" cy="1912777"/>
            <a:chOff x="910640" y="3244764"/>
            <a:chExt cx="1527408" cy="1601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88E48E-C75F-421E-9FD7-AEC25CBF13FC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DB7FEE-477B-459A-9CD2-15100FEE3F5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4">
            <a:extLst>
              <a:ext uri="{FF2B5EF4-FFF2-40B4-BE49-F238E27FC236}">
                <a16:creationId xmlns:a16="http://schemas.microsoft.com/office/drawing/2014/main" id="{3C1569AA-C46C-4EEB-9822-6F59B2482417}"/>
              </a:ext>
            </a:extLst>
          </p:cNvPr>
          <p:cNvGrpSpPr/>
          <p:nvPr/>
        </p:nvGrpSpPr>
        <p:grpSpPr>
          <a:xfrm>
            <a:off x="5228376" y="4544672"/>
            <a:ext cx="1754714" cy="1912777"/>
            <a:chOff x="910640" y="3244764"/>
            <a:chExt cx="1527408" cy="16010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6AD3A0-1425-4431-914A-B63416083CC1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C8732D-B996-4353-B27D-68978D7EDC1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7">
            <a:extLst>
              <a:ext uri="{FF2B5EF4-FFF2-40B4-BE49-F238E27FC236}">
                <a16:creationId xmlns:a16="http://schemas.microsoft.com/office/drawing/2014/main" id="{F182C49F-29EC-4746-A092-64BDD2F54FAF}"/>
              </a:ext>
            </a:extLst>
          </p:cNvPr>
          <p:cNvGrpSpPr/>
          <p:nvPr/>
        </p:nvGrpSpPr>
        <p:grpSpPr>
          <a:xfrm>
            <a:off x="7380394" y="4544672"/>
            <a:ext cx="1754714" cy="1912777"/>
            <a:chOff x="910640" y="3244764"/>
            <a:chExt cx="1527408" cy="16010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8DCE69-4808-4E4D-920D-F4C0974E6119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189D1-A020-4C74-BC66-DEAB7701995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90">
            <a:extLst>
              <a:ext uri="{FF2B5EF4-FFF2-40B4-BE49-F238E27FC236}">
                <a16:creationId xmlns:a16="http://schemas.microsoft.com/office/drawing/2014/main" id="{86EDF267-0EBA-46FA-A939-C943AA970061}"/>
              </a:ext>
            </a:extLst>
          </p:cNvPr>
          <p:cNvGrpSpPr/>
          <p:nvPr/>
        </p:nvGrpSpPr>
        <p:grpSpPr>
          <a:xfrm>
            <a:off x="9532412" y="4544672"/>
            <a:ext cx="1754714" cy="1912777"/>
            <a:chOff x="910640" y="3244764"/>
            <a:chExt cx="1527408" cy="160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CB7F22-14F8-44A2-AA37-C6C5F1C64243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C25DF0-2514-4501-9CB2-3BA26652809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DB86BB4E-9A53-40A3-A819-F532CF79B90D}"/>
              </a:ext>
            </a:extLst>
          </p:cNvPr>
          <p:cNvSpPr/>
          <p:nvPr/>
        </p:nvSpPr>
        <p:spPr>
          <a:xfrm flipH="1">
            <a:off x="5888776" y="2252434"/>
            <a:ext cx="414449" cy="4154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2E00056C-4D7E-40DE-B1F8-AF69AD8CF25C}"/>
              </a:ext>
            </a:extLst>
          </p:cNvPr>
          <p:cNvSpPr/>
          <p:nvPr/>
        </p:nvSpPr>
        <p:spPr>
          <a:xfrm>
            <a:off x="3751018" y="2157694"/>
            <a:ext cx="402343" cy="48092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E5E21378-E839-4CAD-B881-9276E78DF570}"/>
              </a:ext>
            </a:extLst>
          </p:cNvPr>
          <p:cNvSpPr/>
          <p:nvPr/>
        </p:nvSpPr>
        <p:spPr>
          <a:xfrm>
            <a:off x="10176895" y="2180404"/>
            <a:ext cx="465749" cy="46954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0EFCE81E-927F-42D8-92D4-B2CB3DC3C0CB}"/>
              </a:ext>
            </a:extLst>
          </p:cNvPr>
          <p:cNvSpPr>
            <a:spLocks noChangeAspect="1"/>
          </p:cNvSpPr>
          <p:nvPr/>
        </p:nvSpPr>
        <p:spPr>
          <a:xfrm>
            <a:off x="8090540" y="2166802"/>
            <a:ext cx="334423" cy="48314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자유형 151">
            <a:extLst>
              <a:ext uri="{FF2B5EF4-FFF2-40B4-BE49-F238E27FC236}">
                <a16:creationId xmlns:a16="http://schemas.microsoft.com/office/drawing/2014/main" id="{80FF9EB8-E91F-4AD5-80EB-D095BA4D3815}"/>
              </a:ext>
            </a:extLst>
          </p:cNvPr>
          <p:cNvSpPr/>
          <p:nvPr/>
        </p:nvSpPr>
        <p:spPr>
          <a:xfrm>
            <a:off x="1585928" y="2211385"/>
            <a:ext cx="434962" cy="45652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8B14321-6096-4FEE-8BC5-0E38CFCE809D}"/>
              </a:ext>
            </a:extLst>
          </p:cNvPr>
          <p:cNvGrpSpPr/>
          <p:nvPr/>
        </p:nvGrpSpPr>
        <p:grpSpPr>
          <a:xfrm>
            <a:off x="4508530" y="2472288"/>
            <a:ext cx="3174943" cy="2854373"/>
            <a:chOff x="4667572" y="2691674"/>
            <a:chExt cx="2852682" cy="2564650"/>
          </a:xfrm>
        </p:grpSpPr>
        <p:sp>
          <p:nvSpPr>
            <p:cNvPr id="5" name="Oval 27">
              <a:extLst>
                <a:ext uri="{FF2B5EF4-FFF2-40B4-BE49-F238E27FC236}">
                  <a16:creationId xmlns:a16="http://schemas.microsoft.com/office/drawing/2014/main" id="{9C689C0F-A5FC-401E-93C6-B78B35DE9E43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DABC50C6-E296-4B98-BEFB-999EB6E0C26C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0">
              <a:extLst>
                <a:ext uri="{FF2B5EF4-FFF2-40B4-BE49-F238E27FC236}">
                  <a16:creationId xmlns:a16="http://schemas.microsoft.com/office/drawing/2014/main" id="{AB6C821C-E801-4F76-9DFF-396F6C491B8E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31">
              <a:extLst>
                <a:ext uri="{FF2B5EF4-FFF2-40B4-BE49-F238E27FC236}">
                  <a16:creationId xmlns:a16="http://schemas.microsoft.com/office/drawing/2014/main" id="{18AD1E93-F027-44FB-A3B7-261D27853A66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2CE9EC19-2BA5-47CC-BFA2-67DF273CCEF2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34">
              <a:extLst>
                <a:ext uri="{FF2B5EF4-FFF2-40B4-BE49-F238E27FC236}">
                  <a16:creationId xmlns:a16="http://schemas.microsoft.com/office/drawing/2014/main" id="{400F7307-AAB7-476C-AF7D-2AC23506F592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41">
              <a:extLst>
                <a:ext uri="{FF2B5EF4-FFF2-40B4-BE49-F238E27FC236}">
                  <a16:creationId xmlns:a16="http://schemas.microsoft.com/office/drawing/2014/main" id="{A38674B7-3D69-4C1E-B1AE-3AB54B852D00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:a16="http://schemas.microsoft.com/office/drawing/2014/main" id="{A572C3BA-8D4F-43BC-A303-21AE2030205F}"/>
              </a:ext>
            </a:extLst>
          </p:cNvPr>
          <p:cNvGrpSpPr/>
          <p:nvPr/>
        </p:nvGrpSpPr>
        <p:grpSpPr>
          <a:xfrm>
            <a:off x="7007400" y="1750855"/>
            <a:ext cx="3475732" cy="901282"/>
            <a:chOff x="302738" y="4417056"/>
            <a:chExt cx="3619748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4CD00B-ED4F-471A-BA94-46204EFC0B39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94DFFF-A67D-4608-A9EB-5380F9AFFF3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C3F8B0DC-545B-484F-9D7B-27976AB0BDB0}"/>
              </a:ext>
            </a:extLst>
          </p:cNvPr>
          <p:cNvGrpSpPr/>
          <p:nvPr/>
        </p:nvGrpSpPr>
        <p:grpSpPr>
          <a:xfrm>
            <a:off x="7776354" y="3478567"/>
            <a:ext cx="3618477" cy="901282"/>
            <a:chOff x="602706" y="4417056"/>
            <a:chExt cx="2826253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C4724C-FCDB-4E11-99ED-7E64F79770D9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19A5A5-68C5-4FC2-B02D-9F97EE0F2AE8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0">
            <a:extLst>
              <a:ext uri="{FF2B5EF4-FFF2-40B4-BE49-F238E27FC236}">
                <a16:creationId xmlns:a16="http://schemas.microsoft.com/office/drawing/2014/main" id="{6BDF8E10-68E9-4249-88A4-E9A89209CA9B}"/>
              </a:ext>
            </a:extLst>
          </p:cNvPr>
          <p:cNvGrpSpPr/>
          <p:nvPr/>
        </p:nvGrpSpPr>
        <p:grpSpPr>
          <a:xfrm>
            <a:off x="7007400" y="5206280"/>
            <a:ext cx="3475732" cy="901282"/>
            <a:chOff x="302738" y="4417056"/>
            <a:chExt cx="3619748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B0EEF6-2F33-4003-8D58-BDF18DCEBB3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221B04-DE8B-46BF-82C4-E8F0A897309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3">
            <a:extLst>
              <a:ext uri="{FF2B5EF4-FFF2-40B4-BE49-F238E27FC236}">
                <a16:creationId xmlns:a16="http://schemas.microsoft.com/office/drawing/2014/main" id="{595D3158-03EB-4B3D-89FB-DBB0E3235BC0}"/>
              </a:ext>
            </a:extLst>
          </p:cNvPr>
          <p:cNvGrpSpPr/>
          <p:nvPr/>
        </p:nvGrpSpPr>
        <p:grpSpPr>
          <a:xfrm>
            <a:off x="1684164" y="1750855"/>
            <a:ext cx="3475732" cy="901282"/>
            <a:chOff x="302738" y="4417056"/>
            <a:chExt cx="3619748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30C804-0BB1-4703-94EE-9084D385125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58C2CB-EDEB-4597-84D7-49570A87C3A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6">
            <a:extLst>
              <a:ext uri="{FF2B5EF4-FFF2-40B4-BE49-F238E27FC236}">
                <a16:creationId xmlns:a16="http://schemas.microsoft.com/office/drawing/2014/main" id="{9C797685-6C86-42B7-A274-7AE9F9A48743}"/>
              </a:ext>
            </a:extLst>
          </p:cNvPr>
          <p:cNvGrpSpPr/>
          <p:nvPr/>
        </p:nvGrpSpPr>
        <p:grpSpPr>
          <a:xfrm>
            <a:off x="814756" y="3478567"/>
            <a:ext cx="3637734" cy="901282"/>
            <a:chOff x="602706" y="4417056"/>
            <a:chExt cx="2826253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97D835-F6B1-47E0-8EDE-20C61C39F37B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30C4DC-14FD-4102-92BF-CBD97745B935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9">
            <a:extLst>
              <a:ext uri="{FF2B5EF4-FFF2-40B4-BE49-F238E27FC236}">
                <a16:creationId xmlns:a16="http://schemas.microsoft.com/office/drawing/2014/main" id="{97C730F4-C989-474D-BEB9-DF29E8048CBE}"/>
              </a:ext>
            </a:extLst>
          </p:cNvPr>
          <p:cNvGrpSpPr/>
          <p:nvPr/>
        </p:nvGrpSpPr>
        <p:grpSpPr>
          <a:xfrm>
            <a:off x="1684164" y="5206280"/>
            <a:ext cx="3475732" cy="901282"/>
            <a:chOff x="302738" y="4417056"/>
            <a:chExt cx="3619748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415C99-E9F4-4C25-BF82-504960AA8BB2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1D2AB6-5E0E-46D1-AC40-A6BB8E2B372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C78DD6CC-D5A4-42EC-A704-87698001B286}"/>
              </a:ext>
            </a:extLst>
          </p:cNvPr>
          <p:cNvGrpSpPr/>
          <p:nvPr/>
        </p:nvGrpSpPr>
        <p:grpSpPr>
          <a:xfrm>
            <a:off x="5121397" y="2933812"/>
            <a:ext cx="1942684" cy="1700814"/>
            <a:chOff x="3081323" y="790719"/>
            <a:chExt cx="6028386" cy="5277838"/>
          </a:xfrm>
        </p:grpSpPr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B65DBCA-86C5-41E5-9CB4-F6A32C10962F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BFBB6E5A-4237-4A7A-83AF-666358486CDB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10F28C50-978A-4578-805F-9ECABF6E92D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A2711D7A-8B7C-4A54-A166-8176C7F4BAA7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DE204ECF-9A1E-441A-9A63-447291A0AA5E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ECCEB659-DC95-433E-AE37-8EC6BDF6ABE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80CE5F50-BDA6-429E-9D4A-0AED7B46D315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24998414-0595-47E5-844C-1F27A938BC38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C436F72A-2952-4B6A-844E-6D443E036717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AB62ABC3-5FDD-47FB-B3A7-B77C7A3273E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E3B8FA97-8C64-4C11-AD17-FF19FE73ECB3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CF0FFCF3-FB5B-4AC7-BC9E-2C22E99DD622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2A98546C-672B-4FE4-8FDB-1FC4A92275CA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3123381F-E34F-440F-B58F-D54C4BE75427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DDF8D672-5409-4419-9072-26EA0E771A41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F1500957-61DB-4BC5-AEC8-B8890DF7BD7F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3610748F-4D08-4B95-B305-20ED8AE05426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2">
              <a:extLst>
                <a:ext uri="{FF2B5EF4-FFF2-40B4-BE49-F238E27FC236}">
                  <a16:creationId xmlns:a16="http://schemas.microsoft.com/office/drawing/2014/main" id="{01B042C8-20F9-407D-BF61-BC95C1E33B4C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616553-BA9B-42E4-9EFF-69379011EDD1}"/>
              </a:ext>
            </a:extLst>
          </p:cNvPr>
          <p:cNvSpPr txBox="1"/>
          <p:nvPr/>
        </p:nvSpPr>
        <p:spPr>
          <a:xfrm>
            <a:off x="734769" y="4869161"/>
            <a:ext cx="999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impress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You can simply impress your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423BD2-07F3-4B58-9BF7-D73EA678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852"/>
            <a:ext cx="10974373" cy="710877"/>
          </a:xfrm>
        </p:spPr>
        <p:txBody>
          <a:bodyPr/>
          <a:lstStyle/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Portfolio Presentati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CDBB98-EA87-4A97-9206-9DA59D8E82F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F04368D-789A-4551-948B-C1988EFCB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94527"/>
              </p:ext>
            </p:extLst>
          </p:nvPr>
        </p:nvGraphicFramePr>
        <p:xfrm>
          <a:off x="906824" y="1614016"/>
          <a:ext cx="10378350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62DC76B0-871F-4427-B9A6-DF9FC69E5958}"/>
              </a:ext>
            </a:extLst>
          </p:cNvPr>
          <p:cNvSpPr/>
          <p:nvPr/>
        </p:nvSpPr>
        <p:spPr>
          <a:xfrm>
            <a:off x="539809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7A970858-96FF-4E41-B174-7D6901DB5B54}"/>
              </a:ext>
            </a:extLst>
          </p:cNvPr>
          <p:cNvSpPr/>
          <p:nvPr/>
        </p:nvSpPr>
        <p:spPr>
          <a:xfrm>
            <a:off x="2688849" y="3116563"/>
            <a:ext cx="2122714" cy="4655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D96BBAF1-BBC7-4483-ADA2-067F55AD9A6E}"/>
              </a:ext>
            </a:extLst>
          </p:cNvPr>
          <p:cNvSpPr/>
          <p:nvPr/>
        </p:nvSpPr>
        <p:spPr>
          <a:xfrm>
            <a:off x="4837890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96B73F9A-A687-4A73-BFED-BE38BCC61FB8}"/>
              </a:ext>
            </a:extLst>
          </p:cNvPr>
          <p:cNvSpPr/>
          <p:nvPr/>
        </p:nvSpPr>
        <p:spPr>
          <a:xfrm>
            <a:off x="6986930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E73CD44A-6F79-4626-BF59-F1AF34868519}"/>
              </a:ext>
            </a:extLst>
          </p:cNvPr>
          <p:cNvSpPr/>
          <p:nvPr/>
        </p:nvSpPr>
        <p:spPr>
          <a:xfrm>
            <a:off x="9135970" y="3116563"/>
            <a:ext cx="2280670" cy="4655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8497C4A3-7E98-4762-B7A7-C57EEAC99634}"/>
              </a:ext>
            </a:extLst>
          </p:cNvPr>
          <p:cNvSpPr/>
          <p:nvPr/>
        </p:nvSpPr>
        <p:spPr>
          <a:xfrm>
            <a:off x="2347995" y="3021650"/>
            <a:ext cx="655382" cy="65538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">
            <a:extLst>
              <a:ext uri="{FF2B5EF4-FFF2-40B4-BE49-F238E27FC236}">
                <a16:creationId xmlns:a16="http://schemas.microsoft.com/office/drawing/2014/main" id="{428E5344-D373-4506-8425-D7998767BEE0}"/>
              </a:ext>
            </a:extLst>
          </p:cNvPr>
          <p:cNvSpPr/>
          <p:nvPr/>
        </p:nvSpPr>
        <p:spPr>
          <a:xfrm>
            <a:off x="4510199" y="3021650"/>
            <a:ext cx="655382" cy="65538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9">
            <a:extLst>
              <a:ext uri="{FF2B5EF4-FFF2-40B4-BE49-F238E27FC236}">
                <a16:creationId xmlns:a16="http://schemas.microsoft.com/office/drawing/2014/main" id="{312A7A2A-B6D0-439A-A69E-5A5674ECDEC1}"/>
              </a:ext>
            </a:extLst>
          </p:cNvPr>
          <p:cNvSpPr/>
          <p:nvPr/>
        </p:nvSpPr>
        <p:spPr>
          <a:xfrm>
            <a:off x="6672402" y="3021650"/>
            <a:ext cx="655382" cy="6553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DCC6DC3A-1AE6-4547-A7EA-F5793CE225A3}"/>
              </a:ext>
            </a:extLst>
          </p:cNvPr>
          <p:cNvSpPr/>
          <p:nvPr/>
        </p:nvSpPr>
        <p:spPr>
          <a:xfrm>
            <a:off x="8834606" y="3021650"/>
            <a:ext cx="655382" cy="6553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1">
            <a:extLst>
              <a:ext uri="{FF2B5EF4-FFF2-40B4-BE49-F238E27FC236}">
                <a16:creationId xmlns:a16="http://schemas.microsoft.com/office/drawing/2014/main" id="{E9C5DC78-528B-4992-BF83-FD65EB70AEF5}"/>
              </a:ext>
            </a:extLst>
          </p:cNvPr>
          <p:cNvSpPr/>
          <p:nvPr/>
        </p:nvSpPr>
        <p:spPr>
          <a:xfrm>
            <a:off x="10996809" y="3021650"/>
            <a:ext cx="655382" cy="6553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AD950064-7539-454F-948B-5359CA6DE734}"/>
              </a:ext>
            </a:extLst>
          </p:cNvPr>
          <p:cNvSpPr/>
          <p:nvPr/>
        </p:nvSpPr>
        <p:spPr>
          <a:xfrm>
            <a:off x="2410766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id="{2F47F21D-DE0A-4DA5-9640-47644CAA3706}"/>
              </a:ext>
            </a:extLst>
          </p:cNvPr>
          <p:cNvSpPr/>
          <p:nvPr/>
        </p:nvSpPr>
        <p:spPr>
          <a:xfrm>
            <a:off x="4572969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5">
            <a:extLst>
              <a:ext uri="{FF2B5EF4-FFF2-40B4-BE49-F238E27FC236}">
                <a16:creationId xmlns:a16="http://schemas.microsoft.com/office/drawing/2014/main" id="{8F44AC19-1FBF-406B-B383-13D51E1CB0D4}"/>
              </a:ext>
            </a:extLst>
          </p:cNvPr>
          <p:cNvSpPr/>
          <p:nvPr/>
        </p:nvSpPr>
        <p:spPr>
          <a:xfrm>
            <a:off x="6735172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16">
            <a:extLst>
              <a:ext uri="{FF2B5EF4-FFF2-40B4-BE49-F238E27FC236}">
                <a16:creationId xmlns:a16="http://schemas.microsoft.com/office/drawing/2014/main" id="{028D3219-6373-4425-B1EC-B8D10E99459E}"/>
              </a:ext>
            </a:extLst>
          </p:cNvPr>
          <p:cNvSpPr/>
          <p:nvPr/>
        </p:nvSpPr>
        <p:spPr>
          <a:xfrm>
            <a:off x="8897375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7">
            <a:extLst>
              <a:ext uri="{FF2B5EF4-FFF2-40B4-BE49-F238E27FC236}">
                <a16:creationId xmlns:a16="http://schemas.microsoft.com/office/drawing/2014/main" id="{F1B5ED7A-4B96-4292-9ADA-2A1EC3033759}"/>
              </a:ext>
            </a:extLst>
          </p:cNvPr>
          <p:cNvSpPr/>
          <p:nvPr/>
        </p:nvSpPr>
        <p:spPr>
          <a:xfrm>
            <a:off x="11059578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005821F0-CDBB-43B9-8104-97159CCB1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550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E1DC556-4EBC-46D7-AC7F-91755614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766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F525FD4A-8E31-462B-92B0-C6C70F7D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81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29A1A982-E7A0-4790-90B6-9A0911E8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96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7" name="직사각형 113">
            <a:extLst>
              <a:ext uri="{FF2B5EF4-FFF2-40B4-BE49-F238E27FC236}">
                <a16:creationId xmlns:a16="http://schemas.microsoft.com/office/drawing/2014/main" id="{5D59D841-FBFD-44B2-9DD2-9E9543FB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11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6774F855-6160-4FB2-86FB-B3A85C1DDB9B}"/>
              </a:ext>
            </a:extLst>
          </p:cNvPr>
          <p:cNvSpPr/>
          <p:nvPr/>
        </p:nvSpPr>
        <p:spPr>
          <a:xfrm flipH="1">
            <a:off x="3025171" y="2488253"/>
            <a:ext cx="529839" cy="4370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343DB6BC-D150-4C77-8138-C1CCEC5A646D}"/>
              </a:ext>
            </a:extLst>
          </p:cNvPr>
          <p:cNvSpPr/>
          <p:nvPr/>
        </p:nvSpPr>
        <p:spPr>
          <a:xfrm>
            <a:off x="7240940" y="2442306"/>
            <a:ext cx="529840" cy="5289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id="{31F4BB8F-D4E1-433B-A3FE-68595C5328FA}"/>
              </a:ext>
            </a:extLst>
          </p:cNvPr>
          <p:cNvSpPr/>
          <p:nvPr/>
        </p:nvSpPr>
        <p:spPr>
          <a:xfrm>
            <a:off x="748084" y="2456340"/>
            <a:ext cx="620653" cy="50091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Block Arc 25">
            <a:extLst>
              <a:ext uri="{FF2B5EF4-FFF2-40B4-BE49-F238E27FC236}">
                <a16:creationId xmlns:a16="http://schemas.microsoft.com/office/drawing/2014/main" id="{939E7DCB-B6E6-4A27-8294-2A4D36E23EAE}"/>
              </a:ext>
            </a:extLst>
          </p:cNvPr>
          <p:cNvSpPr/>
          <p:nvPr/>
        </p:nvSpPr>
        <p:spPr>
          <a:xfrm>
            <a:off x="5211444" y="2437315"/>
            <a:ext cx="373062" cy="53896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Oval 32">
            <a:extLst>
              <a:ext uri="{FF2B5EF4-FFF2-40B4-BE49-F238E27FC236}">
                <a16:creationId xmlns:a16="http://schemas.microsoft.com/office/drawing/2014/main" id="{CADAF6BA-3C40-42EB-BBD7-AD8B5872099C}"/>
              </a:ext>
            </a:extLst>
          </p:cNvPr>
          <p:cNvSpPr/>
          <p:nvPr/>
        </p:nvSpPr>
        <p:spPr>
          <a:xfrm>
            <a:off x="9427215" y="2442223"/>
            <a:ext cx="529840" cy="52914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0C0B1674-B57D-49CE-87F0-601737252DE0}"/>
              </a:ext>
            </a:extLst>
          </p:cNvPr>
          <p:cNvSpPr/>
          <p:nvPr/>
        </p:nvSpPr>
        <p:spPr>
          <a:xfrm flipH="1">
            <a:off x="4719733" y="3241055"/>
            <a:ext cx="288616" cy="23809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C044C63F-A99F-4CBB-B6D0-60BC81B7809B}"/>
              </a:ext>
            </a:extLst>
          </p:cNvPr>
          <p:cNvSpPr/>
          <p:nvPr/>
        </p:nvSpPr>
        <p:spPr>
          <a:xfrm>
            <a:off x="9020711" y="3193695"/>
            <a:ext cx="288618" cy="28814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Freeform 18">
            <a:extLst>
              <a:ext uri="{FF2B5EF4-FFF2-40B4-BE49-F238E27FC236}">
                <a16:creationId xmlns:a16="http://schemas.microsoft.com/office/drawing/2014/main" id="{D68273EA-EF36-473E-9DE1-40A93ED3B6DE}"/>
              </a:ext>
            </a:extLst>
          </p:cNvPr>
          <p:cNvSpPr/>
          <p:nvPr/>
        </p:nvSpPr>
        <p:spPr>
          <a:xfrm>
            <a:off x="2493480" y="3177214"/>
            <a:ext cx="338086" cy="27285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Block Arc 25">
            <a:extLst>
              <a:ext uri="{FF2B5EF4-FFF2-40B4-BE49-F238E27FC236}">
                <a16:creationId xmlns:a16="http://schemas.microsoft.com/office/drawing/2014/main" id="{AF2A4815-78D2-4546-8F5E-B1A486B13293}"/>
              </a:ext>
            </a:extLst>
          </p:cNvPr>
          <p:cNvSpPr/>
          <p:nvPr/>
        </p:nvSpPr>
        <p:spPr>
          <a:xfrm>
            <a:off x="6921764" y="3185559"/>
            <a:ext cx="203217" cy="29358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Oval 32">
            <a:extLst>
              <a:ext uri="{FF2B5EF4-FFF2-40B4-BE49-F238E27FC236}">
                <a16:creationId xmlns:a16="http://schemas.microsoft.com/office/drawing/2014/main" id="{B8423B7C-F89F-4F98-AB9F-6E17E13B7C01}"/>
              </a:ext>
            </a:extLst>
          </p:cNvPr>
          <p:cNvSpPr/>
          <p:nvPr/>
        </p:nvSpPr>
        <p:spPr>
          <a:xfrm>
            <a:off x="11180189" y="3193695"/>
            <a:ext cx="288618" cy="28824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8" name="Group 35">
            <a:extLst>
              <a:ext uri="{FF2B5EF4-FFF2-40B4-BE49-F238E27FC236}">
                <a16:creationId xmlns:a16="http://schemas.microsoft.com/office/drawing/2014/main" id="{F9688F11-1B79-425D-948F-0C90CA1A767E}"/>
              </a:ext>
            </a:extLst>
          </p:cNvPr>
          <p:cNvGrpSpPr/>
          <p:nvPr/>
        </p:nvGrpSpPr>
        <p:grpSpPr>
          <a:xfrm>
            <a:off x="819654" y="4027206"/>
            <a:ext cx="1563024" cy="1877437"/>
            <a:chOff x="1829656" y="4528906"/>
            <a:chExt cx="2691170" cy="18774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46187F9-F4E9-4F4F-8EE6-E802F70B34BB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3391CFF-D104-4BE6-A90B-0B7A366FE932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6">
            <a:extLst>
              <a:ext uri="{FF2B5EF4-FFF2-40B4-BE49-F238E27FC236}">
                <a16:creationId xmlns:a16="http://schemas.microsoft.com/office/drawing/2014/main" id="{37FD2DAC-83CB-4C28-B884-13A137B5FC8F}"/>
              </a:ext>
            </a:extLst>
          </p:cNvPr>
          <p:cNvGrpSpPr/>
          <p:nvPr/>
        </p:nvGrpSpPr>
        <p:grpSpPr>
          <a:xfrm>
            <a:off x="2987237" y="4027206"/>
            <a:ext cx="1563024" cy="1877437"/>
            <a:chOff x="1829656" y="4528906"/>
            <a:chExt cx="2691170" cy="187743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3F3098-3043-4E78-A12C-8A39AC0161B3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1265CC3-E5CA-4320-8692-A0FC40F6A22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9">
            <a:extLst>
              <a:ext uri="{FF2B5EF4-FFF2-40B4-BE49-F238E27FC236}">
                <a16:creationId xmlns:a16="http://schemas.microsoft.com/office/drawing/2014/main" id="{DA3DAA9D-15D9-4E2D-AAED-2F1F7448440E}"/>
              </a:ext>
            </a:extLst>
          </p:cNvPr>
          <p:cNvGrpSpPr/>
          <p:nvPr/>
        </p:nvGrpSpPr>
        <p:grpSpPr>
          <a:xfrm>
            <a:off x="5154820" y="4027206"/>
            <a:ext cx="1563024" cy="1877437"/>
            <a:chOff x="1829656" y="4528906"/>
            <a:chExt cx="2691170" cy="18774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BD2309-7DED-4BF7-9323-AEFBADAF2519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E7927AB-7DBE-471D-8AF3-A47CAEAC11A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42">
            <a:extLst>
              <a:ext uri="{FF2B5EF4-FFF2-40B4-BE49-F238E27FC236}">
                <a16:creationId xmlns:a16="http://schemas.microsoft.com/office/drawing/2014/main" id="{DA3BF384-0EBF-45F6-8C01-BFCCB38B992D}"/>
              </a:ext>
            </a:extLst>
          </p:cNvPr>
          <p:cNvGrpSpPr/>
          <p:nvPr/>
        </p:nvGrpSpPr>
        <p:grpSpPr>
          <a:xfrm>
            <a:off x="7322403" y="4027206"/>
            <a:ext cx="1563024" cy="1877437"/>
            <a:chOff x="1829656" y="4528906"/>
            <a:chExt cx="2691170" cy="187743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E9A42D-B237-41EA-8849-46EE2FCA567F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391E8-6395-400B-A6E5-1E6C3923BFC8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id="{CED8FB43-A5A1-4748-88A2-7A266CF4A304}"/>
              </a:ext>
            </a:extLst>
          </p:cNvPr>
          <p:cNvGrpSpPr/>
          <p:nvPr/>
        </p:nvGrpSpPr>
        <p:grpSpPr>
          <a:xfrm>
            <a:off x="9489988" y="4027206"/>
            <a:ext cx="1563024" cy="1877437"/>
            <a:chOff x="1829656" y="4528906"/>
            <a:chExt cx="2691170" cy="18774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D17985-D65F-479B-9F88-7D2039EE84D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F1688C7-866F-47E8-92A0-1746DC8DB527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2BA8B94B-CE4A-4328-80F1-B2363F581DB5}"/>
              </a:ext>
            </a:extLst>
          </p:cNvPr>
          <p:cNvGrpSpPr/>
          <p:nvPr/>
        </p:nvGrpSpPr>
        <p:grpSpPr>
          <a:xfrm>
            <a:off x="3394476" y="3284250"/>
            <a:ext cx="1441527" cy="2431436"/>
            <a:chOff x="852873" y="3067505"/>
            <a:chExt cx="1441527" cy="24314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F9D960-DA6D-4F79-A74B-F2970C95579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29D6EC-6BE1-49BA-BF60-D45CE5562D4D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5DECE3F6-3CC0-427B-ADD2-4A619479FF2C}"/>
              </a:ext>
            </a:extLst>
          </p:cNvPr>
          <p:cNvGrpSpPr/>
          <p:nvPr/>
        </p:nvGrpSpPr>
        <p:grpSpPr>
          <a:xfrm>
            <a:off x="5381668" y="3284250"/>
            <a:ext cx="1441527" cy="2431436"/>
            <a:chOff x="852873" y="3067505"/>
            <a:chExt cx="1441527" cy="24314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0186C9-7746-47F1-9D9F-99F6D26C21C3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97A78F-FA93-4296-A256-FE59923B26A2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2C6FF831-8A99-4320-A85E-728BB9D83D14}"/>
              </a:ext>
            </a:extLst>
          </p:cNvPr>
          <p:cNvGrpSpPr/>
          <p:nvPr/>
        </p:nvGrpSpPr>
        <p:grpSpPr>
          <a:xfrm>
            <a:off x="7368860" y="3284250"/>
            <a:ext cx="1441527" cy="2431436"/>
            <a:chOff x="852873" y="3067505"/>
            <a:chExt cx="1441527" cy="24314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5AE68C-8EBF-4532-9F73-0E7DDCF151A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94D3CF-9798-4ED9-931D-418CB725CA9C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5CB72929-58BC-4DE5-B5A6-13628FF107DE}"/>
              </a:ext>
            </a:extLst>
          </p:cNvPr>
          <p:cNvGrpSpPr/>
          <p:nvPr/>
        </p:nvGrpSpPr>
        <p:grpSpPr>
          <a:xfrm>
            <a:off x="9356052" y="3284250"/>
            <a:ext cx="1441527" cy="2431436"/>
            <a:chOff x="852873" y="3067505"/>
            <a:chExt cx="1441527" cy="24314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8D8AF4-1AEC-4810-8521-007F6E3F71A5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AA0BCC-6684-41F3-A299-0D70A52E024D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27F635C7-5DEC-4F1A-A6EC-9178D1B02EC4}"/>
              </a:ext>
            </a:extLst>
          </p:cNvPr>
          <p:cNvGrpSpPr/>
          <p:nvPr/>
        </p:nvGrpSpPr>
        <p:grpSpPr>
          <a:xfrm>
            <a:off x="3260128" y="2095853"/>
            <a:ext cx="1800000" cy="901214"/>
            <a:chOff x="827584" y="2368578"/>
            <a:chExt cx="1800000" cy="901214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0177AF75-0F86-4BBA-9D68-D9108D97ABBD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CA01EB22-2DE5-47E1-863B-EDDA8877D6C4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5166CEB-798A-4F65-9728-41A190E91BBF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630A5135-94EA-4A1A-A56B-D47DA2683584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02</a:t>
              </a: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CD389795-5D1B-4E48-85EA-121EC391CB09}"/>
              </a:ext>
            </a:extLst>
          </p:cNvPr>
          <p:cNvGrpSpPr/>
          <p:nvPr/>
        </p:nvGrpSpPr>
        <p:grpSpPr>
          <a:xfrm>
            <a:off x="5240763" y="2095853"/>
            <a:ext cx="1800000" cy="901214"/>
            <a:chOff x="827584" y="2368578"/>
            <a:chExt cx="1800000" cy="901214"/>
          </a:xfrm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A053E165-98D1-4B9B-9084-98BB93720D99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DC56BEC5-3A44-4273-BF14-E77B50C77F37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7124146-DDB8-4352-B983-BEAA15E0A36A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9F8D86CF-5F79-48BB-BA9E-2558B882817F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03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6BF9F246-80FB-4E4B-A064-E8A326E7DA70}"/>
              </a:ext>
            </a:extLst>
          </p:cNvPr>
          <p:cNvGrpSpPr/>
          <p:nvPr/>
        </p:nvGrpSpPr>
        <p:grpSpPr>
          <a:xfrm>
            <a:off x="7221398" y="2095853"/>
            <a:ext cx="1800000" cy="901214"/>
            <a:chOff x="827584" y="2368578"/>
            <a:chExt cx="1800000" cy="901214"/>
          </a:xfrm>
        </p:grpSpPr>
        <p:sp>
          <p:nvSpPr>
            <p:cNvPr id="14" name="Right Arrow 17">
              <a:extLst>
                <a:ext uri="{FF2B5EF4-FFF2-40B4-BE49-F238E27FC236}">
                  <a16:creationId xmlns:a16="http://schemas.microsoft.com/office/drawing/2014/main" id="{47EE6178-3279-490E-88B4-0505AE35288B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83E8E272-2ABE-4BE3-9E65-12622E5364BF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B66D036-AD95-4F73-9BBC-2EC81C7D0984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90EE5AD0-5A8E-4F45-BA45-0AE487030AF4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04</a:t>
              </a: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A2F7FF82-9947-4374-9CB7-2D178CF9D87D}"/>
              </a:ext>
            </a:extLst>
          </p:cNvPr>
          <p:cNvGrpSpPr/>
          <p:nvPr/>
        </p:nvGrpSpPr>
        <p:grpSpPr>
          <a:xfrm>
            <a:off x="9202033" y="2095853"/>
            <a:ext cx="1800000" cy="901214"/>
            <a:chOff x="827584" y="2368578"/>
            <a:chExt cx="1800000" cy="901214"/>
          </a:xfrm>
        </p:grpSpPr>
        <p:sp>
          <p:nvSpPr>
            <p:cNvPr id="19" name="Right Arrow 22">
              <a:extLst>
                <a:ext uri="{FF2B5EF4-FFF2-40B4-BE49-F238E27FC236}">
                  <a16:creationId xmlns:a16="http://schemas.microsoft.com/office/drawing/2014/main" id="{C7C8C04C-F7E6-4745-B7F7-7705AD586711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D1B89E6F-75EA-45D7-801E-E307473F9534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28F54E46-4576-44E7-B0C2-B36C5919B502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2D3CE4E2-A0EB-4E8C-93B2-3244AEA5918F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05</a:t>
              </a: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89D1DE57-4A1C-4C32-9849-9986526A44FC}"/>
              </a:ext>
            </a:extLst>
          </p:cNvPr>
          <p:cNvGrpSpPr/>
          <p:nvPr/>
        </p:nvGrpSpPr>
        <p:grpSpPr>
          <a:xfrm>
            <a:off x="1138666" y="2095853"/>
            <a:ext cx="1800000" cy="901214"/>
            <a:chOff x="827584" y="2368578"/>
            <a:chExt cx="1800000" cy="901214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570AFA51-5C6D-4E61-B776-54EB21B2586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3613AC1F-5319-43C9-B2F4-368C0C35330B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8AD112CF-C0E8-4F47-B248-15EF5AF8CBE0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E6678D98-20AB-4721-959C-4FF87F6BBA6C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01</a:t>
              </a:r>
            </a:p>
          </p:txBody>
        </p:sp>
      </p:grpSp>
      <p:grpSp>
        <p:nvGrpSpPr>
          <p:cNvPr id="45" name="Group 30">
            <a:extLst>
              <a:ext uri="{FF2B5EF4-FFF2-40B4-BE49-F238E27FC236}">
                <a16:creationId xmlns:a16="http://schemas.microsoft.com/office/drawing/2014/main" id="{4E49744D-57A6-460D-A008-0567DACD5199}"/>
              </a:ext>
            </a:extLst>
          </p:cNvPr>
          <p:cNvGrpSpPr/>
          <p:nvPr/>
        </p:nvGrpSpPr>
        <p:grpSpPr>
          <a:xfrm>
            <a:off x="1273014" y="3284250"/>
            <a:ext cx="1441527" cy="2431436"/>
            <a:chOff x="852873" y="3067505"/>
            <a:chExt cx="1441527" cy="24314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C60B61-22F5-481B-9E8E-14E6EA8ACCD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AB0231-2029-46F6-ADD1-BD53C64A8A65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22997" y="302468"/>
            <a:ext cx="386861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ight Triangle 4">
            <a:extLst>
              <a:ext uri="{FF2B5EF4-FFF2-40B4-BE49-F238E27FC236}">
                <a16:creationId xmlns:a16="http://schemas.microsoft.com/office/drawing/2014/main" id="{95C93803-F7E5-4168-B913-F1712783A15C}"/>
              </a:ext>
            </a:extLst>
          </p:cNvPr>
          <p:cNvSpPr/>
          <p:nvPr/>
        </p:nvSpPr>
        <p:spPr>
          <a:xfrm rot="10800000" flipV="1">
            <a:off x="2407298" y="2263811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856AC-7BAE-48E4-94DF-9193B6DD3248}"/>
              </a:ext>
            </a:extLst>
          </p:cNvPr>
          <p:cNvSpPr txBox="1"/>
          <p:nvPr/>
        </p:nvSpPr>
        <p:spPr>
          <a:xfrm>
            <a:off x="3146851" y="257110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DB295-3DD9-4A3E-A278-5F80B0156E5A}"/>
              </a:ext>
            </a:extLst>
          </p:cNvPr>
          <p:cNvSpPr txBox="1"/>
          <p:nvPr/>
        </p:nvSpPr>
        <p:spPr>
          <a:xfrm>
            <a:off x="5830946" y="2035939"/>
            <a:ext cx="5624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4F261-0310-47D7-9B3E-66D5DB2E4FC7}"/>
              </a:ext>
            </a:extLst>
          </p:cNvPr>
          <p:cNvSpPr txBox="1"/>
          <p:nvPr/>
        </p:nvSpPr>
        <p:spPr>
          <a:xfrm>
            <a:off x="5830947" y="702577"/>
            <a:ext cx="5624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14826" y="35606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18D53-601C-4920-9524-E8FAF61DFD1B}"/>
              </a:ext>
            </a:extLst>
          </p:cNvPr>
          <p:cNvSpPr txBox="1"/>
          <p:nvPr/>
        </p:nvSpPr>
        <p:spPr>
          <a:xfrm>
            <a:off x="931201" y="1691823"/>
            <a:ext cx="330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353D9-1FE8-4881-A708-B4C329F3FCE9}"/>
              </a:ext>
            </a:extLst>
          </p:cNvPr>
          <p:cNvSpPr txBox="1"/>
          <p:nvPr/>
        </p:nvSpPr>
        <p:spPr>
          <a:xfrm>
            <a:off x="931199" y="2115236"/>
            <a:ext cx="3309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15D1C-12E1-4AF3-8DC9-6F71D0F4184F}"/>
              </a:ext>
            </a:extLst>
          </p:cNvPr>
          <p:cNvSpPr txBox="1"/>
          <p:nvPr/>
        </p:nvSpPr>
        <p:spPr>
          <a:xfrm>
            <a:off x="931201" y="696486"/>
            <a:ext cx="330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78EDA-4273-4427-89D3-FF73761C9EFA}"/>
              </a:ext>
            </a:extLst>
          </p:cNvPr>
          <p:cNvSpPr txBox="1"/>
          <p:nvPr/>
        </p:nvSpPr>
        <p:spPr>
          <a:xfrm>
            <a:off x="4906995" y="1691823"/>
            <a:ext cx="330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03B6F-0E47-470F-9FC9-23408A09FE6C}"/>
              </a:ext>
            </a:extLst>
          </p:cNvPr>
          <p:cNvSpPr txBox="1"/>
          <p:nvPr/>
        </p:nvSpPr>
        <p:spPr>
          <a:xfrm>
            <a:off x="4906993" y="2115236"/>
            <a:ext cx="3309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8511F-A96E-45D8-AC73-F13FE11764A3}"/>
              </a:ext>
            </a:extLst>
          </p:cNvPr>
          <p:cNvSpPr txBox="1"/>
          <p:nvPr/>
        </p:nvSpPr>
        <p:spPr>
          <a:xfrm>
            <a:off x="4906995" y="696486"/>
            <a:ext cx="330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7F3066-8C24-42E6-8342-359CAEDB37C4}"/>
              </a:ext>
            </a:extLst>
          </p:cNvPr>
          <p:cNvSpPr txBox="1"/>
          <p:nvPr/>
        </p:nvSpPr>
        <p:spPr>
          <a:xfrm>
            <a:off x="1" y="4959383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20B46-4AA9-4D81-9D1B-68E833DC0735}"/>
              </a:ext>
            </a:extLst>
          </p:cNvPr>
          <p:cNvSpPr txBox="1"/>
          <p:nvPr/>
        </p:nvSpPr>
        <p:spPr>
          <a:xfrm>
            <a:off x="51" y="589871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90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B3EE3892-9D4A-4B81-92B9-44C2598654C2}"/>
              </a:ext>
            </a:extLst>
          </p:cNvPr>
          <p:cNvGrpSpPr/>
          <p:nvPr/>
        </p:nvGrpSpPr>
        <p:grpSpPr>
          <a:xfrm>
            <a:off x="540149" y="1180022"/>
            <a:ext cx="1772288" cy="1551634"/>
            <a:chOff x="3081323" y="790719"/>
            <a:chExt cx="6028386" cy="5277838"/>
          </a:xfrm>
        </p:grpSpPr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F8C2EFF-187A-49BE-9537-3CA9537B939A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CEA45DB7-13A4-49F5-A045-9C2FFE4F6289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98D9B49-442A-404E-97C4-43B5873B942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ACAA9C1C-E330-4DB1-BB52-41CDF56DC1C8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BBD2816C-5082-42E6-A48F-E67B4D227187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B4474C9B-C5C9-4F03-A869-DDEBB0A3387F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7B4DAB3-053D-498E-A76C-4F09BF11125A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87D0A34C-291B-4C7A-8C01-F1B7E7EC513C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851EB63E-09D3-4DCF-AAB6-342CD7C77347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5F00053-EF95-45CF-B9EE-67A67D604D0B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4F56FB1-FE8B-4150-AD51-B549EDF7576F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3977F5F7-F33D-4AC1-AC86-071EE3469E50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D4EB2BAA-5DF1-4C73-83B3-4D1C50DA1E3A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20B8774E-96B3-448C-B38B-88DD9BB6589A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50B2AD0E-8BB1-4919-9CDA-E032950F6C76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F3A6CA12-20C3-4403-899B-E5756BEAD178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5B49C2B8-FECB-4EDB-A20C-54334FCF253C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2">
              <a:extLst>
                <a:ext uri="{FF2B5EF4-FFF2-40B4-BE49-F238E27FC236}">
                  <a16:creationId xmlns:a16="http://schemas.microsoft.com/office/drawing/2014/main" id="{4CD2AC44-3DAC-40C2-B8E0-4E548ED859B5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EDB4FD3-44F7-4956-BA9C-14E7E95C4F20}"/>
              </a:ext>
            </a:extLst>
          </p:cNvPr>
          <p:cNvGrpSpPr/>
          <p:nvPr/>
        </p:nvGrpSpPr>
        <p:grpSpPr>
          <a:xfrm>
            <a:off x="3030843" y="1526447"/>
            <a:ext cx="1549196" cy="1196942"/>
            <a:chOff x="1125263" y="3105449"/>
            <a:chExt cx="1216424" cy="939835"/>
          </a:xfrm>
        </p:grpSpPr>
        <p:grpSp>
          <p:nvGrpSpPr>
            <p:cNvPr id="42" name="Group 191">
              <a:extLst>
                <a:ext uri="{FF2B5EF4-FFF2-40B4-BE49-F238E27FC236}">
                  <a16:creationId xmlns:a16="http://schemas.microsoft.com/office/drawing/2014/main" id="{1692B236-F0FF-4362-BF03-0B1D60ABFAEF}"/>
                </a:ext>
              </a:extLst>
            </p:cNvPr>
            <p:cNvGrpSpPr/>
            <p:nvPr/>
          </p:nvGrpSpPr>
          <p:grpSpPr>
            <a:xfrm rot="19038134">
              <a:off x="1125263" y="3105449"/>
              <a:ext cx="1054352" cy="465128"/>
              <a:chOff x="1580710" y="530700"/>
              <a:chExt cx="4658607" cy="2055148"/>
            </a:xfrm>
          </p:grpSpPr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F37924FB-08C3-4737-A0CE-B517DF1F9113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25AB240E-3E4C-4261-BA61-806885150F6C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CDA3B186-F152-47AD-B6B6-8E914A9066DF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BB8001F0-0487-4D73-9CCC-3E180F238C9D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191">
              <a:extLst>
                <a:ext uri="{FF2B5EF4-FFF2-40B4-BE49-F238E27FC236}">
                  <a16:creationId xmlns:a16="http://schemas.microsoft.com/office/drawing/2014/main" id="{69AF9003-0484-4A22-92E0-536C43D6E014}"/>
                </a:ext>
              </a:extLst>
            </p:cNvPr>
            <p:cNvGrpSpPr/>
            <p:nvPr/>
          </p:nvGrpSpPr>
          <p:grpSpPr>
            <a:xfrm rot="20700000">
              <a:off x="1246590" y="3294622"/>
              <a:ext cx="1054352" cy="465128"/>
              <a:chOff x="1580710" y="530700"/>
              <a:chExt cx="4658607" cy="2055148"/>
            </a:xfrm>
          </p:grpSpPr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00096622-99EF-41C9-83CE-14324DBB0A33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E74E29E8-20FA-4BD1-8F8C-6921ECFB2914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A5B11552-28B7-4FCE-B246-5EBE4C4772E5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F0DA438F-C037-4513-8E55-7B7C1AAF0295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191">
              <a:extLst>
                <a:ext uri="{FF2B5EF4-FFF2-40B4-BE49-F238E27FC236}">
                  <a16:creationId xmlns:a16="http://schemas.microsoft.com/office/drawing/2014/main" id="{5079E392-4463-4830-B3F9-0D89CF5071E6}"/>
                </a:ext>
              </a:extLst>
            </p:cNvPr>
            <p:cNvGrpSpPr/>
            <p:nvPr/>
          </p:nvGrpSpPr>
          <p:grpSpPr>
            <a:xfrm>
              <a:off x="1287335" y="3465899"/>
              <a:ext cx="1054352" cy="465128"/>
              <a:chOff x="1580710" y="530700"/>
              <a:chExt cx="4658607" cy="2055148"/>
            </a:xfrm>
          </p:grpSpPr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7A73D8B4-6F64-4B7F-9E24-32B819FD5E1B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F65109C6-174F-400E-B2A9-93774D1334B3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E4743A4D-4EFB-4335-917F-F410C6BCD7AE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E913CB99-4683-49EB-8E22-14B160C44BC5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192">
              <a:extLst>
                <a:ext uri="{FF2B5EF4-FFF2-40B4-BE49-F238E27FC236}">
                  <a16:creationId xmlns:a16="http://schemas.microsoft.com/office/drawing/2014/main" id="{FCDF64E4-592E-4B66-A6CF-FDC06F9318C8}"/>
                </a:ext>
              </a:extLst>
            </p:cNvPr>
            <p:cNvGrpSpPr/>
            <p:nvPr/>
          </p:nvGrpSpPr>
          <p:grpSpPr>
            <a:xfrm>
              <a:off x="1156074" y="3694752"/>
              <a:ext cx="573895" cy="350532"/>
              <a:chOff x="2843095" y="1894766"/>
              <a:chExt cx="2535729" cy="1548806"/>
            </a:xfrm>
          </p:grpSpPr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C4AA9240-5D2D-4EE3-BC3D-9A79E7855787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B46D9211-22BB-4228-96E5-D2F2867750EF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16FE080E-A321-41A4-B397-7BCE38610C16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7D1853AA-A056-4B24-8E69-9368B40D0DEF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84DFFD7-6007-42D7-9B9E-27FE70D57B18}"/>
              </a:ext>
            </a:extLst>
          </p:cNvPr>
          <p:cNvGrpSpPr/>
          <p:nvPr/>
        </p:nvGrpSpPr>
        <p:grpSpPr>
          <a:xfrm>
            <a:off x="288913" y="4359713"/>
            <a:ext cx="5249810" cy="2439419"/>
            <a:chOff x="2466732" y="2251306"/>
            <a:chExt cx="5249810" cy="243941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EBAD5AE-17FD-4FC6-B233-8749245DAB09}"/>
                </a:ext>
              </a:extLst>
            </p:cNvPr>
            <p:cNvGrpSpPr/>
            <p:nvPr/>
          </p:nvGrpSpPr>
          <p:grpSpPr>
            <a:xfrm>
              <a:off x="3514479" y="2251306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35F764CF-906B-4FD7-BF36-45B47A3D2CD9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CD4F251-B34C-4C2B-A720-8CBA7EA25C78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002F97C2-B8C3-46EE-AC8F-29F1B6219018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557BE9A9-DA1C-41AC-B7D0-1DC41308B49A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6BBDAD2-CECF-44E1-BCAE-0A209BCF63CC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7640B88B-97F3-4C06-BE1C-FCE624F93B4F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7CBCE4D3-BCCC-47AA-B89A-DF8B7E59653A}"/>
                </a:ext>
              </a:extLst>
            </p:cNvPr>
            <p:cNvGrpSpPr/>
            <p:nvPr/>
          </p:nvGrpSpPr>
          <p:grpSpPr>
            <a:xfrm>
              <a:off x="5638631" y="3467662"/>
              <a:ext cx="2077911" cy="1223063"/>
              <a:chOff x="5621198" y="3749912"/>
              <a:chExt cx="2077911" cy="1223063"/>
            </a:xfrm>
          </p:grpSpPr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26CCBBD-FB7B-45EC-8327-220D235B9635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2AC5FE94-3D7C-401C-92F1-EB21360A02A2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44B712EA-53C3-4534-813F-6D7D9E4A9782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8D62D062-2915-40C4-9077-87EEC2739AD4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5B963031-C356-41A6-A905-2F2E93B0C2AC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61BCE756-7AF3-4213-B6A3-82BFF6A7A3D5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7DC2799-9BC7-4367-B2CB-C33A45885E99}"/>
                </a:ext>
              </a:extLst>
            </p:cNvPr>
            <p:cNvSpPr/>
            <p:nvPr/>
          </p:nvSpPr>
          <p:spPr>
            <a:xfrm>
              <a:off x="2466732" y="3450399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9137C129-13E6-498C-8629-723D03937A8E}"/>
                </a:ext>
              </a:extLst>
            </p:cNvPr>
            <p:cNvSpPr/>
            <p:nvPr/>
          </p:nvSpPr>
          <p:spPr>
            <a:xfrm>
              <a:off x="3696136" y="3650249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4F605D86-82BC-411B-AA86-447ACDE5A9F2}"/>
                </a:ext>
              </a:extLst>
            </p:cNvPr>
            <p:cNvSpPr/>
            <p:nvPr/>
          </p:nvSpPr>
          <p:spPr>
            <a:xfrm>
              <a:off x="3725961" y="3674330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09F9238F-DC6B-4E30-8933-AD8F3409775B}"/>
                </a:ext>
              </a:extLst>
            </p:cNvPr>
            <p:cNvGrpSpPr/>
            <p:nvPr/>
          </p:nvGrpSpPr>
          <p:grpSpPr>
            <a:xfrm>
              <a:off x="4825602" y="3591792"/>
              <a:ext cx="813010" cy="883706"/>
              <a:chOff x="4825602" y="3591792"/>
              <a:chExt cx="813010" cy="883706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530CF2EC-23D9-4301-A1C4-FB871388F4FA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798D86B-9E57-48BA-9C3D-683C0A24C88F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054148F1-55DF-47E5-B3E4-6E2D8B5D1650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FFEB226B-9473-4A3E-9C07-E1C1175940EE}"/>
              </a:ext>
            </a:extLst>
          </p:cNvPr>
          <p:cNvGrpSpPr/>
          <p:nvPr/>
        </p:nvGrpSpPr>
        <p:grpSpPr>
          <a:xfrm rot="5400000">
            <a:off x="5451241" y="4379978"/>
            <a:ext cx="2424193" cy="2212294"/>
            <a:chOff x="7071854" y="3175093"/>
            <a:chExt cx="2424193" cy="2212294"/>
          </a:xfrm>
        </p:grpSpPr>
        <p:sp>
          <p:nvSpPr>
            <p:cNvPr id="86" name="Freeform: Shape 235">
              <a:extLst>
                <a:ext uri="{FF2B5EF4-FFF2-40B4-BE49-F238E27FC236}">
                  <a16:creationId xmlns:a16="http://schemas.microsoft.com/office/drawing/2014/main" id="{4E714C54-A5F1-49B4-A15E-38CFE7171EEB}"/>
                </a:ext>
              </a:extLst>
            </p:cNvPr>
            <p:cNvSpPr/>
            <p:nvPr/>
          </p:nvSpPr>
          <p:spPr>
            <a:xfrm rot="16200000">
              <a:off x="6647667" y="359928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C756747B-129D-4DA4-8D96-C4A2D22FD29A}"/>
                </a:ext>
              </a:extLst>
            </p:cNvPr>
            <p:cNvSpPr/>
            <p:nvPr/>
          </p:nvSpPr>
          <p:spPr>
            <a:xfrm>
              <a:off x="8406808" y="3813646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89A27785-A67B-4C9D-BADC-1319826E71FD}"/>
                </a:ext>
              </a:extLst>
            </p:cNvPr>
            <p:cNvSpPr/>
            <p:nvPr/>
          </p:nvSpPr>
          <p:spPr>
            <a:xfrm>
              <a:off x="8401622" y="4288743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97E2109E-BDE4-436C-96B6-F92FCE3D83FB}"/>
                </a:ext>
              </a:extLst>
            </p:cNvPr>
            <p:cNvSpPr/>
            <p:nvPr/>
          </p:nvSpPr>
          <p:spPr>
            <a:xfrm rot="21396034">
              <a:off x="8571165" y="353981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62DDAC8-5B12-4283-AC49-3E28B39EADAD}"/>
                </a:ext>
              </a:extLst>
            </p:cNvPr>
            <p:cNvSpPr/>
            <p:nvPr/>
          </p:nvSpPr>
          <p:spPr>
            <a:xfrm rot="203966" flipH="1">
              <a:off x="8571143" y="432426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CCF7DF87-495D-47D1-9FDC-E5C1B988D391}"/>
              </a:ext>
            </a:extLst>
          </p:cNvPr>
          <p:cNvGrpSpPr/>
          <p:nvPr/>
        </p:nvGrpSpPr>
        <p:grpSpPr>
          <a:xfrm>
            <a:off x="5278805" y="1389378"/>
            <a:ext cx="1939271" cy="1232814"/>
            <a:chOff x="804860" y="66635"/>
            <a:chExt cx="10584273" cy="6728526"/>
          </a:xfrm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DA0A33B-769B-477F-BD65-D19DAF4BE022}"/>
                </a:ext>
              </a:extLst>
            </p:cNvPr>
            <p:cNvSpPr/>
            <p:nvPr/>
          </p:nvSpPr>
          <p:spPr>
            <a:xfrm>
              <a:off x="804860" y="66635"/>
              <a:ext cx="10584273" cy="6728526"/>
            </a:xfrm>
            <a:custGeom>
              <a:avLst/>
              <a:gdLst>
                <a:gd name="connsiteX0" fmla="*/ 10518745 w 10584273"/>
                <a:gd name="connsiteY0" fmla="*/ 2730762 h 6728526"/>
                <a:gd name="connsiteX1" fmla="*/ 10515030 w 10584273"/>
                <a:gd name="connsiteY1" fmla="*/ 2727809 h 6728526"/>
                <a:gd name="connsiteX2" fmla="*/ 10325863 w 10584273"/>
                <a:gd name="connsiteY2" fmla="*/ 2439773 h 6728526"/>
                <a:gd name="connsiteX3" fmla="*/ 10325863 w 10584273"/>
                <a:gd name="connsiteY3" fmla="*/ 2439773 h 6728526"/>
                <a:gd name="connsiteX4" fmla="*/ 10310433 w 10584273"/>
                <a:gd name="connsiteY4" fmla="*/ 2410817 h 6728526"/>
                <a:gd name="connsiteX5" fmla="*/ 9760555 w 10584273"/>
                <a:gd name="connsiteY5" fmla="*/ 1613955 h 6728526"/>
                <a:gd name="connsiteX6" fmla="*/ 9595677 w 10584273"/>
                <a:gd name="connsiteY6" fmla="*/ 1387832 h 6728526"/>
                <a:gd name="connsiteX7" fmla="*/ 9545386 w 10584273"/>
                <a:gd name="connsiteY7" fmla="*/ 1356304 h 6728526"/>
                <a:gd name="connsiteX8" fmla="*/ 9099330 w 10584273"/>
                <a:gd name="connsiteY8" fmla="*/ 1260006 h 6728526"/>
                <a:gd name="connsiteX9" fmla="*/ 9089614 w 10584273"/>
                <a:gd name="connsiteY9" fmla="*/ 1257434 h 6728526"/>
                <a:gd name="connsiteX10" fmla="*/ 9086566 w 10584273"/>
                <a:gd name="connsiteY10" fmla="*/ 1215048 h 6728526"/>
                <a:gd name="connsiteX11" fmla="*/ 9272399 w 10584273"/>
                <a:gd name="connsiteY11" fmla="*/ 729464 h 6728526"/>
                <a:gd name="connsiteX12" fmla="*/ 8992459 w 10584273"/>
                <a:gd name="connsiteY12" fmla="*/ 919392 h 6728526"/>
                <a:gd name="connsiteX13" fmla="*/ 8047865 w 10584273"/>
                <a:gd name="connsiteY13" fmla="*/ 1145992 h 6728526"/>
                <a:gd name="connsiteX14" fmla="*/ 6962586 w 10584273"/>
                <a:gd name="connsiteY14" fmla="*/ 1082365 h 6728526"/>
                <a:gd name="connsiteX15" fmla="*/ 6863051 w 10584273"/>
                <a:gd name="connsiteY15" fmla="*/ 1062648 h 6728526"/>
                <a:gd name="connsiteX16" fmla="*/ 6863051 w 10584273"/>
                <a:gd name="connsiteY16" fmla="*/ 1062648 h 6728526"/>
                <a:gd name="connsiteX17" fmla="*/ 6863051 w 10584273"/>
                <a:gd name="connsiteY17" fmla="*/ 1062648 h 6728526"/>
                <a:gd name="connsiteX18" fmla="*/ 6838761 w 10584273"/>
                <a:gd name="connsiteY18" fmla="*/ 1025882 h 6728526"/>
                <a:gd name="connsiteX19" fmla="*/ 6028660 w 10584273"/>
                <a:gd name="connsiteY19" fmla="*/ 738131 h 6728526"/>
                <a:gd name="connsiteX20" fmla="*/ 4798792 w 10584273"/>
                <a:gd name="connsiteY20" fmla="*/ 502102 h 6728526"/>
                <a:gd name="connsiteX21" fmla="*/ 4688969 w 10584273"/>
                <a:gd name="connsiteY21" fmla="*/ 549441 h 6728526"/>
                <a:gd name="connsiteX22" fmla="*/ 4688969 w 10584273"/>
                <a:gd name="connsiteY22" fmla="*/ 549441 h 6728526"/>
                <a:gd name="connsiteX23" fmla="*/ 4688969 w 10584273"/>
                <a:gd name="connsiteY23" fmla="*/ 549441 h 6728526"/>
                <a:gd name="connsiteX24" fmla="*/ 3098770 w 10584273"/>
                <a:gd name="connsiteY24" fmla="*/ 113958 h 6728526"/>
                <a:gd name="connsiteX25" fmla="*/ 2338389 w 10584273"/>
                <a:gd name="connsiteY25" fmla="*/ 134 h 6728526"/>
                <a:gd name="connsiteX26" fmla="*/ 2131983 w 10584273"/>
                <a:gd name="connsiteY26" fmla="*/ 87669 h 6728526"/>
                <a:gd name="connsiteX27" fmla="*/ 2018730 w 10584273"/>
                <a:gd name="connsiteY27" fmla="*/ 215971 h 6728526"/>
                <a:gd name="connsiteX28" fmla="*/ 2 w 10584273"/>
                <a:gd name="connsiteY28" fmla="*/ 3151862 h 6728526"/>
                <a:gd name="connsiteX29" fmla="*/ 12003 w 10584273"/>
                <a:gd name="connsiteY29" fmla="*/ 3152529 h 6728526"/>
                <a:gd name="connsiteX30" fmla="*/ 192 w 10584273"/>
                <a:gd name="connsiteY30" fmla="*/ 3155005 h 6728526"/>
                <a:gd name="connsiteX31" fmla="*/ 1859472 w 10584273"/>
                <a:gd name="connsiteY31" fmla="*/ 5049528 h 6728526"/>
                <a:gd name="connsiteX32" fmla="*/ 1987488 w 10584273"/>
                <a:gd name="connsiteY32" fmla="*/ 5098105 h 6728526"/>
                <a:gd name="connsiteX33" fmla="*/ 2076928 w 10584273"/>
                <a:gd name="connsiteY33" fmla="*/ 5087913 h 6728526"/>
                <a:gd name="connsiteX34" fmla="*/ 2758156 w 10584273"/>
                <a:gd name="connsiteY34" fmla="*/ 5139729 h 6728526"/>
                <a:gd name="connsiteX35" fmla="*/ 3834196 w 10584273"/>
                <a:gd name="connsiteY35" fmla="*/ 5397381 h 6728526"/>
                <a:gd name="connsiteX36" fmla="*/ 4033554 w 10584273"/>
                <a:gd name="connsiteY36" fmla="*/ 5523396 h 6728526"/>
                <a:gd name="connsiteX37" fmla="*/ 4360452 w 10584273"/>
                <a:gd name="connsiteY37" fmla="*/ 5638839 h 6728526"/>
                <a:gd name="connsiteX38" fmla="*/ 6034090 w 10584273"/>
                <a:gd name="connsiteY38" fmla="*/ 6108803 h 6728526"/>
                <a:gd name="connsiteX39" fmla="*/ 6034090 w 10584273"/>
                <a:gd name="connsiteY39" fmla="*/ 6108803 h 6728526"/>
                <a:gd name="connsiteX40" fmla="*/ 6412042 w 10584273"/>
                <a:gd name="connsiteY40" fmla="*/ 6235390 h 6728526"/>
                <a:gd name="connsiteX41" fmla="*/ 7935279 w 10584273"/>
                <a:gd name="connsiteY41" fmla="*/ 6671730 h 6728526"/>
                <a:gd name="connsiteX42" fmla="*/ 8505636 w 10584273"/>
                <a:gd name="connsiteY42" fmla="*/ 6722499 h 6728526"/>
                <a:gd name="connsiteX43" fmla="*/ 8576407 w 10584273"/>
                <a:gd name="connsiteY43" fmla="*/ 6680875 h 6728526"/>
                <a:gd name="connsiteX44" fmla="*/ 10531604 w 10584273"/>
                <a:gd name="connsiteY44" fmla="*/ 2985651 h 6728526"/>
                <a:gd name="connsiteX45" fmla="*/ 10518745 w 10584273"/>
                <a:gd name="connsiteY45" fmla="*/ 2730762 h 6728526"/>
                <a:gd name="connsiteX46" fmla="*/ 10249663 w 10584273"/>
                <a:gd name="connsiteY46" fmla="*/ 2496351 h 6728526"/>
                <a:gd name="connsiteX47" fmla="*/ 10249759 w 10584273"/>
                <a:gd name="connsiteY47" fmla="*/ 2494732 h 6728526"/>
                <a:gd name="connsiteX48" fmla="*/ 10250426 w 10584273"/>
                <a:gd name="connsiteY48" fmla="*/ 2495208 h 6728526"/>
                <a:gd name="connsiteX49" fmla="*/ 10249663 w 10584273"/>
                <a:gd name="connsiteY49" fmla="*/ 2496351 h 67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584273" h="6728526">
                  <a:moveTo>
                    <a:pt x="10518745" y="2730762"/>
                  </a:moveTo>
                  <a:cubicBezTo>
                    <a:pt x="10517888" y="2729523"/>
                    <a:pt x="10516268" y="2728856"/>
                    <a:pt x="10515030" y="2727809"/>
                  </a:cubicBezTo>
                  <a:cubicBezTo>
                    <a:pt x="10491123" y="2679898"/>
                    <a:pt x="10362630" y="2489398"/>
                    <a:pt x="10325863" y="2439773"/>
                  </a:cubicBezTo>
                  <a:lnTo>
                    <a:pt x="10325863" y="2439773"/>
                  </a:lnTo>
                  <a:cubicBezTo>
                    <a:pt x="10320721" y="2430057"/>
                    <a:pt x="10316529" y="2419770"/>
                    <a:pt x="10310433" y="2410817"/>
                  </a:cubicBezTo>
                  <a:cubicBezTo>
                    <a:pt x="10206421" y="2259179"/>
                    <a:pt x="9842660" y="1725969"/>
                    <a:pt x="9760555" y="1613955"/>
                  </a:cubicBezTo>
                  <a:cubicBezTo>
                    <a:pt x="9705501" y="1538708"/>
                    <a:pt x="9650065" y="1463651"/>
                    <a:pt x="9595677" y="1387832"/>
                  </a:cubicBezTo>
                  <a:cubicBezTo>
                    <a:pt x="9582723" y="1369734"/>
                    <a:pt x="9566721" y="1360876"/>
                    <a:pt x="9545386" y="1356304"/>
                  </a:cubicBezTo>
                  <a:cubicBezTo>
                    <a:pt x="9446325" y="1335349"/>
                    <a:pt x="9149145" y="1270484"/>
                    <a:pt x="9099330" y="1260006"/>
                  </a:cubicBezTo>
                  <a:cubicBezTo>
                    <a:pt x="9095805" y="1258768"/>
                    <a:pt x="9092662" y="1258006"/>
                    <a:pt x="9089614" y="1257434"/>
                  </a:cubicBezTo>
                  <a:cubicBezTo>
                    <a:pt x="9067516" y="1249243"/>
                    <a:pt x="9080184" y="1231145"/>
                    <a:pt x="9086566" y="1215048"/>
                  </a:cubicBezTo>
                  <a:cubicBezTo>
                    <a:pt x="9145240" y="1068173"/>
                    <a:pt x="9279066" y="748418"/>
                    <a:pt x="9272399" y="729464"/>
                  </a:cubicBezTo>
                  <a:cubicBezTo>
                    <a:pt x="9185531" y="804425"/>
                    <a:pt x="9092853" y="867576"/>
                    <a:pt x="8992459" y="919392"/>
                  </a:cubicBezTo>
                  <a:cubicBezTo>
                    <a:pt x="8696232" y="1072268"/>
                    <a:pt x="8376382" y="1128847"/>
                    <a:pt x="8047865" y="1145992"/>
                  </a:cubicBezTo>
                  <a:cubicBezTo>
                    <a:pt x="7683915" y="1164947"/>
                    <a:pt x="7322632" y="1132848"/>
                    <a:pt x="6962586" y="1082365"/>
                  </a:cubicBezTo>
                  <a:cubicBezTo>
                    <a:pt x="6929440" y="1075793"/>
                    <a:pt x="6896197" y="1069220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82005" y="1032740"/>
                    <a:pt x="6852859" y="1031787"/>
                    <a:pt x="6838761" y="1025882"/>
                  </a:cubicBezTo>
                  <a:cubicBezTo>
                    <a:pt x="6574538" y="913772"/>
                    <a:pt x="6304218" y="818427"/>
                    <a:pt x="6028660" y="738131"/>
                  </a:cubicBezTo>
                  <a:cubicBezTo>
                    <a:pt x="5626134" y="620879"/>
                    <a:pt x="5217130" y="537535"/>
                    <a:pt x="4798792" y="502102"/>
                  </a:cubicBezTo>
                  <a:cubicBezTo>
                    <a:pt x="4750786" y="498006"/>
                    <a:pt x="4711924" y="501816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160522" y="398375"/>
                    <a:pt x="3634456" y="238450"/>
                    <a:pt x="3098770" y="113958"/>
                  </a:cubicBezTo>
                  <a:cubicBezTo>
                    <a:pt x="2848644" y="55856"/>
                    <a:pt x="2596993" y="6230"/>
                    <a:pt x="2338389" y="134"/>
                  </a:cubicBezTo>
                  <a:cubicBezTo>
                    <a:pt x="2252379" y="-1866"/>
                    <a:pt x="2185037" y="18041"/>
                    <a:pt x="2131983" y="87669"/>
                  </a:cubicBezTo>
                  <a:cubicBezTo>
                    <a:pt x="2097502" y="132913"/>
                    <a:pt x="2055402" y="172251"/>
                    <a:pt x="2018730" y="215971"/>
                  </a:cubicBezTo>
                  <a:cubicBezTo>
                    <a:pt x="1753554" y="532010"/>
                    <a:pt x="-2094" y="3133097"/>
                    <a:pt x="2" y="3151862"/>
                  </a:cubicBezTo>
                  <a:cubicBezTo>
                    <a:pt x="4098" y="3152243"/>
                    <a:pt x="8098" y="3152433"/>
                    <a:pt x="12003" y="3152529"/>
                  </a:cubicBezTo>
                  <a:cubicBezTo>
                    <a:pt x="7812" y="3153290"/>
                    <a:pt x="3812" y="3154148"/>
                    <a:pt x="192" y="3155005"/>
                  </a:cubicBezTo>
                  <a:cubicBezTo>
                    <a:pt x="-2475" y="3170817"/>
                    <a:pt x="1292735" y="4427259"/>
                    <a:pt x="1859472" y="5049528"/>
                  </a:cubicBezTo>
                  <a:cubicBezTo>
                    <a:pt x="1896239" y="5089914"/>
                    <a:pt x="1928529" y="5118869"/>
                    <a:pt x="1987488" y="5098105"/>
                  </a:cubicBezTo>
                  <a:cubicBezTo>
                    <a:pt x="2015111" y="5088390"/>
                    <a:pt x="2046924" y="5089628"/>
                    <a:pt x="2076928" y="5087913"/>
                  </a:cubicBezTo>
                  <a:cubicBezTo>
                    <a:pt x="2306290" y="5074674"/>
                    <a:pt x="2532699" y="5101153"/>
                    <a:pt x="2758156" y="5139729"/>
                  </a:cubicBezTo>
                  <a:cubicBezTo>
                    <a:pt x="3122488" y="5202118"/>
                    <a:pt x="3479104" y="5296511"/>
                    <a:pt x="3834196" y="5397381"/>
                  </a:cubicBezTo>
                  <a:cubicBezTo>
                    <a:pt x="3879915" y="5471961"/>
                    <a:pt x="3958973" y="5495393"/>
                    <a:pt x="4033554" y="5523396"/>
                  </a:cubicBezTo>
                  <a:cubicBezTo>
                    <a:pt x="4141758" y="5564068"/>
                    <a:pt x="4250724" y="5602835"/>
                    <a:pt x="4360452" y="5638839"/>
                  </a:cubicBezTo>
                  <a:cubicBezTo>
                    <a:pt x="4911569" y="5819434"/>
                    <a:pt x="5476020" y="5952784"/>
                    <a:pt x="6034090" y="6108803"/>
                  </a:cubicBezTo>
                  <a:cubicBezTo>
                    <a:pt x="6034090" y="6108803"/>
                    <a:pt x="6034090" y="6108803"/>
                    <a:pt x="6034090" y="6108803"/>
                  </a:cubicBezTo>
                  <a:cubicBezTo>
                    <a:pt x="6160010" y="6151094"/>
                    <a:pt x="6285645" y="6194338"/>
                    <a:pt x="6412042" y="6235390"/>
                  </a:cubicBezTo>
                  <a:cubicBezTo>
                    <a:pt x="6914581" y="6398934"/>
                    <a:pt x="7416644" y="6564574"/>
                    <a:pt x="7935279" y="6671730"/>
                  </a:cubicBezTo>
                  <a:cubicBezTo>
                    <a:pt x="8123113" y="6710497"/>
                    <a:pt x="8312279" y="6742216"/>
                    <a:pt x="8505636" y="6722499"/>
                  </a:cubicBezTo>
                  <a:cubicBezTo>
                    <a:pt x="8538688" y="6724689"/>
                    <a:pt x="8560215" y="6712879"/>
                    <a:pt x="8576407" y="6680875"/>
                  </a:cubicBezTo>
                  <a:cubicBezTo>
                    <a:pt x="9206105" y="5437481"/>
                    <a:pt x="9868663" y="4211423"/>
                    <a:pt x="10531604" y="2985651"/>
                  </a:cubicBezTo>
                  <a:cubicBezTo>
                    <a:pt x="10603613" y="2852681"/>
                    <a:pt x="10604089" y="2852967"/>
                    <a:pt x="10518745" y="2730762"/>
                  </a:cubicBezTo>
                  <a:close/>
                  <a:moveTo>
                    <a:pt x="10249663" y="2496351"/>
                  </a:moveTo>
                  <a:cubicBezTo>
                    <a:pt x="10249663" y="2495780"/>
                    <a:pt x="10249759" y="2495304"/>
                    <a:pt x="10249759" y="2494732"/>
                  </a:cubicBezTo>
                  <a:cubicBezTo>
                    <a:pt x="10250045" y="2494922"/>
                    <a:pt x="10250236" y="2495113"/>
                    <a:pt x="10250426" y="2495208"/>
                  </a:cubicBezTo>
                  <a:cubicBezTo>
                    <a:pt x="10250236" y="2495589"/>
                    <a:pt x="10249949" y="2495970"/>
                    <a:pt x="10249663" y="2496351"/>
                  </a:cubicBezTo>
                  <a:close/>
                </a:path>
              </a:pathLst>
            </a:custGeom>
            <a:solidFill>
              <a:srgbClr val="6D9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34EF814D-16FC-458B-8C03-4BD7ABD6110B}"/>
                </a:ext>
              </a:extLst>
            </p:cNvPr>
            <p:cNvSpPr/>
            <p:nvPr/>
          </p:nvSpPr>
          <p:spPr>
            <a:xfrm>
              <a:off x="809809" y="1127854"/>
              <a:ext cx="10514748" cy="5665688"/>
            </a:xfrm>
            <a:custGeom>
              <a:avLst/>
              <a:gdLst>
                <a:gd name="connsiteX0" fmla="*/ 188933 w 10514748"/>
                <a:gd name="connsiteY0" fmla="*/ 2079236 h 5665688"/>
                <a:gd name="connsiteX1" fmla="*/ 377575 w 10514748"/>
                <a:gd name="connsiteY1" fmla="*/ 2086642 h 5665688"/>
                <a:gd name="connsiteX2" fmla="*/ 565980 w 10514748"/>
                <a:gd name="connsiteY2" fmla="*/ 2099881 h 5665688"/>
                <a:gd name="connsiteX3" fmla="*/ 1023942 w 10514748"/>
                <a:gd name="connsiteY3" fmla="*/ 2162556 h 5665688"/>
                <a:gd name="connsiteX4" fmla="*/ 1775464 w 10514748"/>
                <a:gd name="connsiteY4" fmla="*/ 2329624 h 5665688"/>
                <a:gd name="connsiteX5" fmla="*/ 2553182 w 10514748"/>
                <a:gd name="connsiteY5" fmla="*/ 2553367 h 5665688"/>
                <a:gd name="connsiteX6" fmla="*/ 2717201 w 10514748"/>
                <a:gd name="connsiteY6" fmla="*/ 2597563 h 5665688"/>
                <a:gd name="connsiteX7" fmla="*/ 2715963 w 10514748"/>
                <a:gd name="connsiteY7" fmla="*/ 2615755 h 5665688"/>
                <a:gd name="connsiteX8" fmla="*/ 2879031 w 10514748"/>
                <a:gd name="connsiteY8" fmla="*/ 2860548 h 5665688"/>
                <a:gd name="connsiteX9" fmla="*/ 3808385 w 10514748"/>
                <a:gd name="connsiteY9" fmla="*/ 4266914 h 5665688"/>
                <a:gd name="connsiteX10" fmla="*/ 3834102 w 10514748"/>
                <a:gd name="connsiteY10" fmla="*/ 4334542 h 5665688"/>
                <a:gd name="connsiteX11" fmla="*/ 2758063 w 10514748"/>
                <a:gd name="connsiteY11" fmla="*/ 4076890 h 5665688"/>
                <a:gd name="connsiteX12" fmla="*/ 2076836 w 10514748"/>
                <a:gd name="connsiteY12" fmla="*/ 4025074 h 5665688"/>
                <a:gd name="connsiteX13" fmla="*/ 1987395 w 10514748"/>
                <a:gd name="connsiteY13" fmla="*/ 4035266 h 5665688"/>
                <a:gd name="connsiteX14" fmla="*/ 1859379 w 10514748"/>
                <a:gd name="connsiteY14" fmla="*/ 3986689 h 5665688"/>
                <a:gd name="connsiteX15" fmla="*/ 4 w 10514748"/>
                <a:gd name="connsiteY15" fmla="*/ 2092261 h 5665688"/>
                <a:gd name="connsiteX16" fmla="*/ 188933 w 10514748"/>
                <a:gd name="connsiteY16" fmla="*/ 2079236 h 5665688"/>
                <a:gd name="connsiteX17" fmla="*/ 10427404 w 10514748"/>
                <a:gd name="connsiteY17" fmla="*/ 1531715 h 5665688"/>
                <a:gd name="connsiteX18" fmla="*/ 10514748 w 10514748"/>
                <a:gd name="connsiteY18" fmla="*/ 1665065 h 5665688"/>
                <a:gd name="connsiteX19" fmla="*/ 10448644 w 10514748"/>
                <a:gd name="connsiteY19" fmla="*/ 1822037 h 5665688"/>
                <a:gd name="connsiteX20" fmla="*/ 9896003 w 10514748"/>
                <a:gd name="connsiteY20" fmla="*/ 2872359 h 5665688"/>
                <a:gd name="connsiteX21" fmla="*/ 8937408 w 10514748"/>
                <a:gd name="connsiteY21" fmla="*/ 4395597 h 5665688"/>
                <a:gd name="connsiteX22" fmla="*/ 8906547 w 10514748"/>
                <a:gd name="connsiteY22" fmla="*/ 4413885 h 5665688"/>
                <a:gd name="connsiteX23" fmla="*/ 10371778 w 10514748"/>
                <a:gd name="connsiteY23" fmla="*/ 1740027 h 5665688"/>
                <a:gd name="connsiteX24" fmla="*/ 10427404 w 10514748"/>
                <a:gd name="connsiteY24" fmla="*/ 1531715 h 5665688"/>
                <a:gd name="connsiteX25" fmla="*/ 9760272 w 10514748"/>
                <a:gd name="connsiteY25" fmla="*/ 551211 h 5665688"/>
                <a:gd name="connsiteX26" fmla="*/ 10325580 w 10514748"/>
                <a:gd name="connsiteY26" fmla="*/ 1377029 h 5665688"/>
                <a:gd name="connsiteX27" fmla="*/ 9799610 w 10514748"/>
                <a:gd name="connsiteY27" fmla="*/ 2472404 h 5665688"/>
                <a:gd name="connsiteX28" fmla="*/ 10248333 w 10514748"/>
                <a:gd name="connsiteY28" fmla="*/ 1350168 h 5665688"/>
                <a:gd name="connsiteX29" fmla="*/ 10230330 w 10514748"/>
                <a:gd name="connsiteY29" fmla="*/ 1273682 h 5665688"/>
                <a:gd name="connsiteX30" fmla="*/ 9852474 w 10514748"/>
                <a:gd name="connsiteY30" fmla="*/ 752093 h 5665688"/>
                <a:gd name="connsiteX31" fmla="*/ 9698074 w 10514748"/>
                <a:gd name="connsiteY31" fmla="*/ 764666 h 5665688"/>
                <a:gd name="connsiteX32" fmla="*/ 8335523 w 10514748"/>
                <a:gd name="connsiteY32" fmla="*/ 3232213 h 5665688"/>
                <a:gd name="connsiteX33" fmla="*/ 8288469 w 10514748"/>
                <a:gd name="connsiteY33" fmla="*/ 3301745 h 5665688"/>
                <a:gd name="connsiteX34" fmla="*/ 8355715 w 10514748"/>
                <a:gd name="connsiteY34" fmla="*/ 3152965 h 5665688"/>
                <a:gd name="connsiteX35" fmla="*/ 9760272 w 10514748"/>
                <a:gd name="connsiteY35" fmla="*/ 551211 h 5665688"/>
                <a:gd name="connsiteX36" fmla="*/ 6862768 w 10514748"/>
                <a:gd name="connsiteY36" fmla="*/ 0 h 5665688"/>
                <a:gd name="connsiteX37" fmla="*/ 6962303 w 10514748"/>
                <a:gd name="connsiteY37" fmla="*/ 19717 h 5665688"/>
                <a:gd name="connsiteX38" fmla="*/ 6946207 w 10514748"/>
                <a:gd name="connsiteY38" fmla="*/ 68961 h 5665688"/>
                <a:gd name="connsiteX39" fmla="*/ 5166651 w 10514748"/>
                <a:gd name="connsiteY39" fmla="*/ 3349847 h 5665688"/>
                <a:gd name="connsiteX40" fmla="*/ 6605878 w 10514748"/>
                <a:gd name="connsiteY40" fmla="*/ 3814953 h 5665688"/>
                <a:gd name="connsiteX41" fmla="*/ 7260436 w 10514748"/>
                <a:gd name="connsiteY41" fmla="*/ 3906298 h 5665688"/>
                <a:gd name="connsiteX42" fmla="*/ 7345590 w 10514748"/>
                <a:gd name="connsiteY42" fmla="*/ 3862769 h 5665688"/>
                <a:gd name="connsiteX43" fmla="*/ 9036087 w 10514748"/>
                <a:gd name="connsiteY43" fmla="*/ 242983 h 5665688"/>
                <a:gd name="connsiteX44" fmla="*/ 9099047 w 10514748"/>
                <a:gd name="connsiteY44" fmla="*/ 197263 h 5665688"/>
                <a:gd name="connsiteX45" fmla="*/ 9248399 w 10514748"/>
                <a:gd name="connsiteY45" fmla="*/ 228886 h 5665688"/>
                <a:gd name="connsiteX46" fmla="*/ 9245256 w 10514748"/>
                <a:gd name="connsiteY46" fmla="*/ 272701 h 5665688"/>
                <a:gd name="connsiteX47" fmla="*/ 7388262 w 10514748"/>
                <a:gd name="connsiteY47" fmla="*/ 3942969 h 5665688"/>
                <a:gd name="connsiteX48" fmla="*/ 7393405 w 10514748"/>
                <a:gd name="connsiteY48" fmla="*/ 4029266 h 5665688"/>
                <a:gd name="connsiteX49" fmla="*/ 7497799 w 10514748"/>
                <a:gd name="connsiteY49" fmla="*/ 4198715 h 5665688"/>
                <a:gd name="connsiteX50" fmla="*/ 7471701 w 10514748"/>
                <a:gd name="connsiteY50" fmla="*/ 4243483 h 5665688"/>
                <a:gd name="connsiteX51" fmla="*/ 7196333 w 10514748"/>
                <a:gd name="connsiteY51" fmla="*/ 4234720 h 5665688"/>
                <a:gd name="connsiteX52" fmla="*/ 7380737 w 10514748"/>
                <a:gd name="connsiteY52" fmla="*/ 4299776 h 5665688"/>
                <a:gd name="connsiteX53" fmla="*/ 7738115 w 10514748"/>
                <a:gd name="connsiteY53" fmla="*/ 4578096 h 5665688"/>
                <a:gd name="connsiteX54" fmla="*/ 7891086 w 10514748"/>
                <a:gd name="connsiteY54" fmla="*/ 4806696 h 5665688"/>
                <a:gd name="connsiteX55" fmla="*/ 7893467 w 10514748"/>
                <a:gd name="connsiteY55" fmla="*/ 4852702 h 5665688"/>
                <a:gd name="connsiteX56" fmla="*/ 7896802 w 10514748"/>
                <a:gd name="connsiteY56" fmla="*/ 4885849 h 5665688"/>
                <a:gd name="connsiteX57" fmla="*/ 7963381 w 10514748"/>
                <a:gd name="connsiteY57" fmla="*/ 4946047 h 5665688"/>
                <a:gd name="connsiteX58" fmla="*/ 8083967 w 10514748"/>
                <a:gd name="connsiteY58" fmla="*/ 5062061 h 5665688"/>
                <a:gd name="connsiteX59" fmla="*/ 8505353 w 10514748"/>
                <a:gd name="connsiteY59" fmla="*/ 5659660 h 5665688"/>
                <a:gd name="connsiteX60" fmla="*/ 7934997 w 10514748"/>
                <a:gd name="connsiteY60" fmla="*/ 5608892 h 5665688"/>
                <a:gd name="connsiteX61" fmla="*/ 6411758 w 10514748"/>
                <a:gd name="connsiteY61" fmla="*/ 5172552 h 5665688"/>
                <a:gd name="connsiteX62" fmla="*/ 6033806 w 10514748"/>
                <a:gd name="connsiteY62" fmla="*/ 5045869 h 5665688"/>
                <a:gd name="connsiteX63" fmla="*/ 5961321 w 10514748"/>
                <a:gd name="connsiteY63" fmla="*/ 4941570 h 5665688"/>
                <a:gd name="connsiteX64" fmla="*/ 5174651 w 10514748"/>
                <a:gd name="connsiteY64" fmla="*/ 3811905 h 5665688"/>
                <a:gd name="connsiteX65" fmla="*/ 5013012 w 10514748"/>
                <a:gd name="connsiteY65" fmla="*/ 3479292 h 5665688"/>
                <a:gd name="connsiteX66" fmla="*/ 5037301 w 10514748"/>
                <a:gd name="connsiteY66" fmla="*/ 3348514 h 5665688"/>
                <a:gd name="connsiteX67" fmla="*/ 6862768 w 10514748"/>
                <a:gd name="connsiteY67" fmla="*/ 0 h 56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514748" h="5665688">
                  <a:moveTo>
                    <a:pt x="188933" y="2079236"/>
                  </a:moveTo>
                  <a:cubicBezTo>
                    <a:pt x="263466" y="2079332"/>
                    <a:pt x="337951" y="2082832"/>
                    <a:pt x="377575" y="2086642"/>
                  </a:cubicBezTo>
                  <a:cubicBezTo>
                    <a:pt x="440250" y="2092642"/>
                    <a:pt x="503210" y="2093214"/>
                    <a:pt x="565980" y="2099881"/>
                  </a:cubicBezTo>
                  <a:cubicBezTo>
                    <a:pt x="719427" y="2116264"/>
                    <a:pt x="872208" y="2136077"/>
                    <a:pt x="1023942" y="2162556"/>
                  </a:cubicBezTo>
                  <a:cubicBezTo>
                    <a:pt x="1276926" y="2206752"/>
                    <a:pt x="1527243" y="2263807"/>
                    <a:pt x="1775464" y="2329624"/>
                  </a:cubicBezTo>
                  <a:cubicBezTo>
                    <a:pt x="2036260" y="2398776"/>
                    <a:pt x="2295816" y="2472404"/>
                    <a:pt x="2553182" y="2553367"/>
                  </a:cubicBezTo>
                  <a:cubicBezTo>
                    <a:pt x="2607093" y="2570321"/>
                    <a:pt x="2659766" y="2593086"/>
                    <a:pt x="2717201" y="2597563"/>
                  </a:cubicBezTo>
                  <a:cubicBezTo>
                    <a:pt x="2716820" y="2603659"/>
                    <a:pt x="2716344" y="2609755"/>
                    <a:pt x="2715963" y="2615755"/>
                  </a:cubicBezTo>
                  <a:cubicBezTo>
                    <a:pt x="2775875" y="2693670"/>
                    <a:pt x="2825500" y="2778442"/>
                    <a:pt x="2879031" y="2860548"/>
                  </a:cubicBezTo>
                  <a:cubicBezTo>
                    <a:pt x="3185831" y="3331273"/>
                    <a:pt x="3496536" y="3799427"/>
                    <a:pt x="3808385" y="4266914"/>
                  </a:cubicBezTo>
                  <a:cubicBezTo>
                    <a:pt x="3821815" y="4287012"/>
                    <a:pt x="3844104" y="4305014"/>
                    <a:pt x="3834102" y="4334542"/>
                  </a:cubicBezTo>
                  <a:cubicBezTo>
                    <a:pt x="3479010" y="4233672"/>
                    <a:pt x="3122394" y="4139279"/>
                    <a:pt x="2758063" y="4076890"/>
                  </a:cubicBezTo>
                  <a:cubicBezTo>
                    <a:pt x="2532607" y="4038314"/>
                    <a:pt x="2306197" y="4011930"/>
                    <a:pt x="2076836" y="4025074"/>
                  </a:cubicBezTo>
                  <a:cubicBezTo>
                    <a:pt x="2046831" y="4026789"/>
                    <a:pt x="2015018" y="4025550"/>
                    <a:pt x="1987395" y="4035266"/>
                  </a:cubicBezTo>
                  <a:cubicBezTo>
                    <a:pt x="1928437" y="4056031"/>
                    <a:pt x="1896146" y="4027170"/>
                    <a:pt x="1859379" y="3986689"/>
                  </a:cubicBezTo>
                  <a:cubicBezTo>
                    <a:pt x="1292451" y="3364516"/>
                    <a:pt x="-2663" y="2108073"/>
                    <a:pt x="4" y="2092261"/>
                  </a:cubicBezTo>
                  <a:cubicBezTo>
                    <a:pt x="39819" y="2082451"/>
                    <a:pt x="114400" y="2079141"/>
                    <a:pt x="188933" y="2079236"/>
                  </a:cubicBezTo>
                  <a:close/>
                  <a:moveTo>
                    <a:pt x="10427404" y="1531715"/>
                  </a:moveTo>
                  <a:cubicBezTo>
                    <a:pt x="10457503" y="1575530"/>
                    <a:pt x="10490936" y="1617154"/>
                    <a:pt x="10514748" y="1665065"/>
                  </a:cubicBezTo>
                  <a:cubicBezTo>
                    <a:pt x="10503890" y="1722025"/>
                    <a:pt x="10473314" y="1771269"/>
                    <a:pt x="10448644" y="1822037"/>
                  </a:cubicBezTo>
                  <a:cubicBezTo>
                    <a:pt x="10345489" y="2034254"/>
                    <a:pt x="9973251" y="2732627"/>
                    <a:pt x="9896003" y="2872359"/>
                  </a:cubicBezTo>
                  <a:cubicBezTo>
                    <a:pt x="9757605" y="3122771"/>
                    <a:pt x="9014560" y="4287774"/>
                    <a:pt x="8937408" y="4395597"/>
                  </a:cubicBezTo>
                  <a:cubicBezTo>
                    <a:pt x="8931121" y="4404455"/>
                    <a:pt x="8922739" y="4411884"/>
                    <a:pt x="8906547" y="4413885"/>
                  </a:cubicBezTo>
                  <a:cubicBezTo>
                    <a:pt x="8937122" y="4362831"/>
                    <a:pt x="9972585" y="2558986"/>
                    <a:pt x="10371778" y="1740027"/>
                  </a:cubicBezTo>
                  <a:cubicBezTo>
                    <a:pt x="10405305" y="1675257"/>
                    <a:pt x="10454264" y="1613154"/>
                    <a:pt x="10427404" y="1531715"/>
                  </a:cubicBezTo>
                  <a:close/>
                  <a:moveTo>
                    <a:pt x="9760272" y="551211"/>
                  </a:moveTo>
                  <a:cubicBezTo>
                    <a:pt x="9842377" y="663320"/>
                    <a:pt x="10320437" y="1367313"/>
                    <a:pt x="10325580" y="1377029"/>
                  </a:cubicBezTo>
                  <a:cubicBezTo>
                    <a:pt x="10318913" y="1387125"/>
                    <a:pt x="9827805" y="2449258"/>
                    <a:pt x="9799610" y="2472404"/>
                  </a:cubicBezTo>
                  <a:cubicBezTo>
                    <a:pt x="9824470" y="2405062"/>
                    <a:pt x="10217662" y="1393031"/>
                    <a:pt x="10248333" y="1350168"/>
                  </a:cubicBezTo>
                  <a:cubicBezTo>
                    <a:pt x="10257667" y="1321022"/>
                    <a:pt x="10248619" y="1298638"/>
                    <a:pt x="10230330" y="1273682"/>
                  </a:cubicBezTo>
                  <a:cubicBezTo>
                    <a:pt x="10103362" y="1100518"/>
                    <a:pt x="9979633" y="925067"/>
                    <a:pt x="9852474" y="752093"/>
                  </a:cubicBezTo>
                  <a:cubicBezTo>
                    <a:pt x="9767035" y="635888"/>
                    <a:pt x="9766558" y="638079"/>
                    <a:pt x="9698074" y="764666"/>
                  </a:cubicBezTo>
                  <a:cubicBezTo>
                    <a:pt x="9526433" y="1081944"/>
                    <a:pt x="8485637" y="2966465"/>
                    <a:pt x="8335523" y="3232213"/>
                  </a:cubicBezTo>
                  <a:cubicBezTo>
                    <a:pt x="8321902" y="3256406"/>
                    <a:pt x="8310090" y="3281552"/>
                    <a:pt x="8288469" y="3301745"/>
                  </a:cubicBezTo>
                  <a:cubicBezTo>
                    <a:pt x="8310853" y="3252120"/>
                    <a:pt x="8332855" y="3202304"/>
                    <a:pt x="8355715" y="3152965"/>
                  </a:cubicBezTo>
                  <a:cubicBezTo>
                    <a:pt x="8523641" y="2790539"/>
                    <a:pt x="9716457" y="562927"/>
                    <a:pt x="9760272" y="551211"/>
                  </a:cubicBezTo>
                  <a:close/>
                  <a:moveTo>
                    <a:pt x="6862768" y="0"/>
                  </a:moveTo>
                  <a:cubicBezTo>
                    <a:pt x="6895914" y="6572"/>
                    <a:pt x="6929157" y="13144"/>
                    <a:pt x="6962303" y="19717"/>
                  </a:cubicBezTo>
                  <a:cubicBezTo>
                    <a:pt x="6975258" y="42100"/>
                    <a:pt x="6955922" y="54673"/>
                    <a:pt x="6946207" y="68961"/>
                  </a:cubicBezTo>
                  <a:cubicBezTo>
                    <a:pt x="6553205" y="558737"/>
                    <a:pt x="5240279" y="3202305"/>
                    <a:pt x="5166651" y="3349847"/>
                  </a:cubicBezTo>
                  <a:cubicBezTo>
                    <a:pt x="5139123" y="3404997"/>
                    <a:pt x="6128390" y="3714845"/>
                    <a:pt x="6605878" y="3814953"/>
                  </a:cubicBezTo>
                  <a:cubicBezTo>
                    <a:pt x="6821905" y="3860197"/>
                    <a:pt x="7040313" y="3889343"/>
                    <a:pt x="7260436" y="3906298"/>
                  </a:cubicBezTo>
                  <a:cubicBezTo>
                    <a:pt x="7299108" y="3909251"/>
                    <a:pt x="7325778" y="3900297"/>
                    <a:pt x="7345590" y="3862769"/>
                  </a:cubicBezTo>
                  <a:cubicBezTo>
                    <a:pt x="7454175" y="3658172"/>
                    <a:pt x="8950076" y="445960"/>
                    <a:pt x="9036087" y="242983"/>
                  </a:cubicBezTo>
                  <a:cubicBezTo>
                    <a:pt x="9047707" y="215455"/>
                    <a:pt x="9056184" y="182404"/>
                    <a:pt x="9099047" y="197263"/>
                  </a:cubicBezTo>
                  <a:cubicBezTo>
                    <a:pt x="9148863" y="207835"/>
                    <a:pt x="9198679" y="218313"/>
                    <a:pt x="9248399" y="228886"/>
                  </a:cubicBezTo>
                  <a:cubicBezTo>
                    <a:pt x="9261258" y="244507"/>
                    <a:pt x="9251257" y="258127"/>
                    <a:pt x="9245256" y="272701"/>
                  </a:cubicBezTo>
                  <a:cubicBezTo>
                    <a:pt x="9185343" y="417671"/>
                    <a:pt x="7492084" y="3745325"/>
                    <a:pt x="7388262" y="3942969"/>
                  </a:cubicBezTo>
                  <a:cubicBezTo>
                    <a:pt x="7371117" y="3975640"/>
                    <a:pt x="7371117" y="4000405"/>
                    <a:pt x="7393405" y="4029266"/>
                  </a:cubicBezTo>
                  <a:cubicBezTo>
                    <a:pt x="7434172" y="4081939"/>
                    <a:pt x="7464366" y="4141375"/>
                    <a:pt x="7497799" y="4198715"/>
                  </a:cubicBezTo>
                  <a:cubicBezTo>
                    <a:pt x="7517325" y="4232148"/>
                    <a:pt x="7514753" y="4246436"/>
                    <a:pt x="7471701" y="4243483"/>
                  </a:cubicBezTo>
                  <a:cubicBezTo>
                    <a:pt x="7380832" y="4237197"/>
                    <a:pt x="7289773" y="4232910"/>
                    <a:pt x="7196333" y="4234720"/>
                  </a:cubicBezTo>
                  <a:cubicBezTo>
                    <a:pt x="7257674" y="4256818"/>
                    <a:pt x="7317491" y="4286155"/>
                    <a:pt x="7380737" y="4299776"/>
                  </a:cubicBezTo>
                  <a:cubicBezTo>
                    <a:pt x="7546282" y="4335209"/>
                    <a:pt x="7645817" y="4452176"/>
                    <a:pt x="7738115" y="4578096"/>
                  </a:cubicBezTo>
                  <a:cubicBezTo>
                    <a:pt x="7792312" y="4652010"/>
                    <a:pt x="7840890" y="4729925"/>
                    <a:pt x="7891086" y="4806696"/>
                  </a:cubicBezTo>
                  <a:cubicBezTo>
                    <a:pt x="7899754" y="4820031"/>
                    <a:pt x="7919757" y="4834414"/>
                    <a:pt x="7893467" y="4852702"/>
                  </a:cubicBezTo>
                  <a:cubicBezTo>
                    <a:pt x="7880990" y="4861370"/>
                    <a:pt x="7886705" y="4876134"/>
                    <a:pt x="7896802" y="4885849"/>
                  </a:cubicBezTo>
                  <a:cubicBezTo>
                    <a:pt x="7918518" y="4906613"/>
                    <a:pt x="7937759" y="4932426"/>
                    <a:pt x="7963381" y="4946047"/>
                  </a:cubicBezTo>
                  <a:cubicBezTo>
                    <a:pt x="8015673" y="4973670"/>
                    <a:pt x="8053011" y="5012055"/>
                    <a:pt x="8083967" y="5062061"/>
                  </a:cubicBezTo>
                  <a:cubicBezTo>
                    <a:pt x="8192838" y="5238274"/>
                    <a:pt x="8516688" y="5639562"/>
                    <a:pt x="8505353" y="5659660"/>
                  </a:cubicBezTo>
                  <a:cubicBezTo>
                    <a:pt x="8311996" y="5679377"/>
                    <a:pt x="8122830" y="5647659"/>
                    <a:pt x="7934997" y="5608892"/>
                  </a:cubicBezTo>
                  <a:cubicBezTo>
                    <a:pt x="7416361" y="5501736"/>
                    <a:pt x="6914298" y="5336096"/>
                    <a:pt x="6411758" y="5172552"/>
                  </a:cubicBezTo>
                  <a:cubicBezTo>
                    <a:pt x="6285362" y="5131404"/>
                    <a:pt x="6159727" y="5088160"/>
                    <a:pt x="6033806" y="5045869"/>
                  </a:cubicBezTo>
                  <a:cubicBezTo>
                    <a:pt x="6018567" y="5004911"/>
                    <a:pt x="5987134" y="4975003"/>
                    <a:pt x="5961321" y="4941570"/>
                  </a:cubicBezTo>
                  <a:cubicBezTo>
                    <a:pt x="5680239" y="4578096"/>
                    <a:pt x="5407633" y="4208812"/>
                    <a:pt x="5174651" y="3811905"/>
                  </a:cubicBezTo>
                  <a:cubicBezTo>
                    <a:pt x="5112072" y="3705320"/>
                    <a:pt x="5054541" y="3596449"/>
                    <a:pt x="5013012" y="3479292"/>
                  </a:cubicBezTo>
                  <a:cubicBezTo>
                    <a:pt x="4995296" y="3428810"/>
                    <a:pt x="5000725" y="3386899"/>
                    <a:pt x="5037301" y="3348514"/>
                  </a:cubicBezTo>
                  <a:cubicBezTo>
                    <a:pt x="5206179" y="3019235"/>
                    <a:pt x="6785710" y="96869"/>
                    <a:pt x="6862768" y="0"/>
                  </a:cubicBezTo>
                  <a:close/>
                </a:path>
              </a:pathLst>
            </a:custGeom>
            <a:solidFill>
              <a:srgbClr val="577F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E0713662-FC53-401C-9498-0CF3E461DDC3}"/>
                </a:ext>
              </a:extLst>
            </p:cNvPr>
            <p:cNvSpPr/>
            <p:nvPr/>
          </p:nvSpPr>
          <p:spPr>
            <a:xfrm>
              <a:off x="3525764" y="3743706"/>
              <a:ext cx="3329055" cy="2438781"/>
            </a:xfrm>
            <a:custGeom>
              <a:avLst/>
              <a:gdLst>
                <a:gd name="connsiteX0" fmla="*/ 1108624 w 3329055"/>
                <a:gd name="connsiteY0" fmla="*/ 1718786 h 2438781"/>
                <a:gd name="connsiteX1" fmla="*/ 9 w 3329055"/>
                <a:gd name="connsiteY1" fmla="*/ 0 h 2438781"/>
                <a:gd name="connsiteX2" fmla="*/ 1019946 w 3329055"/>
                <a:gd name="connsiteY2" fmla="*/ 411385 h 2438781"/>
                <a:gd name="connsiteX3" fmla="*/ 2103796 w 3329055"/>
                <a:gd name="connsiteY3" fmla="*/ 723138 h 2438781"/>
                <a:gd name="connsiteX4" fmla="*/ 2321442 w 3329055"/>
                <a:gd name="connsiteY4" fmla="*/ 732663 h 2438781"/>
                <a:gd name="connsiteX5" fmla="*/ 2333348 w 3329055"/>
                <a:gd name="connsiteY5" fmla="*/ 924211 h 2438781"/>
                <a:gd name="connsiteX6" fmla="*/ 2718539 w 3329055"/>
                <a:gd name="connsiteY6" fmla="*/ 1584008 h 2438781"/>
                <a:gd name="connsiteX7" fmla="*/ 3314995 w 3329055"/>
                <a:gd name="connsiteY7" fmla="*/ 2396204 h 2438781"/>
                <a:gd name="connsiteX8" fmla="*/ 3313376 w 3329055"/>
                <a:gd name="connsiteY8" fmla="*/ 2438781 h 2438781"/>
                <a:gd name="connsiteX9" fmla="*/ 2037025 w 3329055"/>
                <a:gd name="connsiteY9" fmla="*/ 2086356 h 2438781"/>
                <a:gd name="connsiteX10" fmla="*/ 1108624 w 3329055"/>
                <a:gd name="connsiteY10" fmla="*/ 1718786 h 24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055" h="2438781">
                  <a:moveTo>
                    <a:pt x="1108624" y="1718786"/>
                  </a:moveTo>
                  <a:cubicBezTo>
                    <a:pt x="1099480" y="1702213"/>
                    <a:pt x="-3611" y="21717"/>
                    <a:pt x="9" y="0"/>
                  </a:cubicBezTo>
                  <a:cubicBezTo>
                    <a:pt x="9153" y="3238"/>
                    <a:pt x="792394" y="329184"/>
                    <a:pt x="1019946" y="411385"/>
                  </a:cubicBezTo>
                  <a:cubicBezTo>
                    <a:pt x="1279026" y="504920"/>
                    <a:pt x="1846525" y="676656"/>
                    <a:pt x="2103796" y="723138"/>
                  </a:cubicBezTo>
                  <a:cubicBezTo>
                    <a:pt x="2175900" y="737045"/>
                    <a:pt x="2248766" y="732282"/>
                    <a:pt x="2321442" y="732663"/>
                  </a:cubicBezTo>
                  <a:cubicBezTo>
                    <a:pt x="2277341" y="799529"/>
                    <a:pt x="2306107" y="862013"/>
                    <a:pt x="2333348" y="924211"/>
                  </a:cubicBezTo>
                  <a:cubicBezTo>
                    <a:pt x="2436314" y="1159002"/>
                    <a:pt x="2575855" y="1372362"/>
                    <a:pt x="2718539" y="1584008"/>
                  </a:cubicBezTo>
                  <a:cubicBezTo>
                    <a:pt x="2906467" y="1862709"/>
                    <a:pt x="3107921" y="2131505"/>
                    <a:pt x="3314995" y="2396204"/>
                  </a:cubicBezTo>
                  <a:cubicBezTo>
                    <a:pt x="3322139" y="2405253"/>
                    <a:pt x="3343570" y="2424874"/>
                    <a:pt x="3313376" y="2438781"/>
                  </a:cubicBezTo>
                  <a:cubicBezTo>
                    <a:pt x="2755306" y="2282762"/>
                    <a:pt x="2145230" y="2127028"/>
                    <a:pt x="2037025" y="2086356"/>
                  </a:cubicBezTo>
                  <a:cubicBezTo>
                    <a:pt x="1379800" y="1886236"/>
                    <a:pt x="1189300" y="1838611"/>
                    <a:pt x="1108624" y="1718786"/>
                  </a:cubicBezTo>
                  <a:close/>
                </a:path>
              </a:pathLst>
            </a:custGeom>
            <a:solidFill>
              <a:srgbClr val="F39A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AB8A4B72-1AFA-4FAE-8711-B3F58BD9E8B5}"/>
                </a:ext>
              </a:extLst>
            </p:cNvPr>
            <p:cNvSpPr/>
            <p:nvPr/>
          </p:nvSpPr>
          <p:spPr>
            <a:xfrm>
              <a:off x="3518074" y="565979"/>
              <a:ext cx="4160705" cy="3939899"/>
            </a:xfrm>
            <a:custGeom>
              <a:avLst/>
              <a:gdLst>
                <a:gd name="connsiteX0" fmla="*/ 4130214 w 4160705"/>
                <a:gd name="connsiteY0" fmla="*/ 525014 h 3939899"/>
                <a:gd name="connsiteX1" fmla="*/ 3320113 w 4160705"/>
                <a:gd name="connsiteY1" fmla="*/ 237264 h 3939899"/>
                <a:gd name="connsiteX2" fmla="*/ 2090245 w 4160705"/>
                <a:gd name="connsiteY2" fmla="*/ 1234 h 3939899"/>
                <a:gd name="connsiteX3" fmla="*/ 1980422 w 4160705"/>
                <a:gd name="connsiteY3" fmla="*/ 48573 h 3939899"/>
                <a:gd name="connsiteX4" fmla="*/ 365 w 4160705"/>
                <a:gd name="connsiteY4" fmla="*/ 3159534 h 3939899"/>
                <a:gd name="connsiteX5" fmla="*/ 4651 w 4160705"/>
                <a:gd name="connsiteY5" fmla="*/ 3180774 h 3939899"/>
                <a:gd name="connsiteX6" fmla="*/ 579866 w 4160705"/>
                <a:gd name="connsiteY6" fmla="*/ 3417661 h 3939899"/>
                <a:gd name="connsiteX7" fmla="*/ 985345 w 4160705"/>
                <a:gd name="connsiteY7" fmla="*/ 3577396 h 3939899"/>
                <a:gd name="connsiteX8" fmla="*/ 2124154 w 4160705"/>
                <a:gd name="connsiteY8" fmla="*/ 3912866 h 3939899"/>
                <a:gd name="connsiteX9" fmla="*/ 2321322 w 4160705"/>
                <a:gd name="connsiteY9" fmla="*/ 3920200 h 3939899"/>
                <a:gd name="connsiteX10" fmla="*/ 2392378 w 4160705"/>
                <a:gd name="connsiteY10" fmla="*/ 3821902 h 3939899"/>
                <a:gd name="connsiteX11" fmla="*/ 4154503 w 4160705"/>
                <a:gd name="connsiteY11" fmla="*/ 561781 h 3939899"/>
                <a:gd name="connsiteX12" fmla="*/ 4130214 w 4160705"/>
                <a:gd name="connsiteY12" fmla="*/ 525014 h 393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705" h="3939899">
                  <a:moveTo>
                    <a:pt x="4130214" y="525014"/>
                  </a:moveTo>
                  <a:cubicBezTo>
                    <a:pt x="3865991" y="412905"/>
                    <a:pt x="3595671" y="317560"/>
                    <a:pt x="3320113" y="237264"/>
                  </a:cubicBezTo>
                  <a:cubicBezTo>
                    <a:pt x="2917586" y="120011"/>
                    <a:pt x="2508583" y="36667"/>
                    <a:pt x="2090245" y="1234"/>
                  </a:cubicBezTo>
                  <a:cubicBezTo>
                    <a:pt x="2042239" y="-2862"/>
                    <a:pt x="2003377" y="948"/>
                    <a:pt x="1980422" y="48573"/>
                  </a:cubicBezTo>
                  <a:cubicBezTo>
                    <a:pt x="1968801" y="54574"/>
                    <a:pt x="73707" y="3018278"/>
                    <a:pt x="365" y="3159534"/>
                  </a:cubicBezTo>
                  <a:cubicBezTo>
                    <a:pt x="-683" y="3167154"/>
                    <a:pt x="460" y="3174298"/>
                    <a:pt x="4651" y="3180774"/>
                  </a:cubicBezTo>
                  <a:cubicBezTo>
                    <a:pt x="13700" y="3190299"/>
                    <a:pt x="472805" y="3374799"/>
                    <a:pt x="579866" y="3417661"/>
                  </a:cubicBezTo>
                  <a:cubicBezTo>
                    <a:pt x="714740" y="3471668"/>
                    <a:pt x="851233" y="3521484"/>
                    <a:pt x="985345" y="3577396"/>
                  </a:cubicBezTo>
                  <a:cubicBezTo>
                    <a:pt x="1444641" y="3768657"/>
                    <a:pt x="2103961" y="3903246"/>
                    <a:pt x="2124154" y="3912866"/>
                  </a:cubicBezTo>
                  <a:cubicBezTo>
                    <a:pt x="2189210" y="3931440"/>
                    <a:pt x="2254266" y="3959157"/>
                    <a:pt x="2321322" y="3920200"/>
                  </a:cubicBezTo>
                  <a:cubicBezTo>
                    <a:pt x="2360851" y="3898864"/>
                    <a:pt x="2373804" y="3857621"/>
                    <a:pt x="2392378" y="3821902"/>
                  </a:cubicBezTo>
                  <a:cubicBezTo>
                    <a:pt x="2726229" y="3180394"/>
                    <a:pt x="3748833" y="1240151"/>
                    <a:pt x="4154503" y="561781"/>
                  </a:cubicBezTo>
                  <a:cubicBezTo>
                    <a:pt x="4173458" y="531967"/>
                    <a:pt x="4144216" y="531015"/>
                    <a:pt x="4130214" y="525014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6634ED12-2B5A-417C-9195-D629A795211F}"/>
                </a:ext>
              </a:extLst>
            </p:cNvPr>
            <p:cNvSpPr/>
            <p:nvPr/>
          </p:nvSpPr>
          <p:spPr>
            <a:xfrm>
              <a:off x="5581839" y="4437636"/>
              <a:ext cx="47625" cy="29537"/>
            </a:xfrm>
            <a:custGeom>
              <a:avLst/>
              <a:gdLst>
                <a:gd name="connsiteX0" fmla="*/ 47625 w 47625"/>
                <a:gd name="connsiteY0" fmla="*/ 29207 h 29537"/>
                <a:gd name="connsiteX1" fmla="*/ 0 w 47625"/>
                <a:gd name="connsiteY1" fmla="*/ 19778 h 29537"/>
                <a:gd name="connsiteX2" fmla="*/ 47625 w 47625"/>
                <a:gd name="connsiteY2" fmla="*/ 29207 h 2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537">
                  <a:moveTo>
                    <a:pt x="47625" y="29207"/>
                  </a:moveTo>
                  <a:cubicBezTo>
                    <a:pt x="30861" y="30350"/>
                    <a:pt x="14669" y="28827"/>
                    <a:pt x="0" y="19778"/>
                  </a:cubicBezTo>
                  <a:cubicBezTo>
                    <a:pt x="22384" y="-9559"/>
                    <a:pt x="38195" y="-6130"/>
                    <a:pt x="47625" y="29207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5771076-1DCF-46BA-9507-E62E053AEC9A}"/>
                </a:ext>
              </a:extLst>
            </p:cNvPr>
            <p:cNvSpPr/>
            <p:nvPr/>
          </p:nvSpPr>
          <p:spPr>
            <a:xfrm>
              <a:off x="1712784" y="193070"/>
              <a:ext cx="7309876" cy="4199681"/>
            </a:xfrm>
            <a:custGeom>
              <a:avLst/>
              <a:gdLst>
                <a:gd name="connsiteX0" fmla="*/ 5821401 w 7309876"/>
                <a:gd name="connsiteY0" fmla="*/ 2276739 h 4199681"/>
                <a:gd name="connsiteX1" fmla="*/ 5577936 w 7309876"/>
                <a:gd name="connsiteY1" fmla="*/ 2368583 h 4199681"/>
                <a:gd name="connsiteX2" fmla="*/ 5352860 w 7309876"/>
                <a:gd name="connsiteY2" fmla="*/ 2758250 h 4199681"/>
                <a:gd name="connsiteX3" fmla="*/ 5392675 w 7309876"/>
                <a:gd name="connsiteY3" fmla="*/ 2927700 h 4199681"/>
                <a:gd name="connsiteX4" fmla="*/ 5762530 w 7309876"/>
                <a:gd name="connsiteY4" fmla="*/ 3069813 h 4199681"/>
                <a:gd name="connsiteX5" fmla="*/ 6170772 w 7309876"/>
                <a:gd name="connsiteY5" fmla="*/ 2624329 h 4199681"/>
                <a:gd name="connsiteX6" fmla="*/ 5980748 w 7309876"/>
                <a:gd name="connsiteY6" fmla="*/ 2302098 h 4199681"/>
                <a:gd name="connsiteX7" fmla="*/ 5821401 w 7309876"/>
                <a:gd name="connsiteY7" fmla="*/ 2276739 h 4199681"/>
                <a:gd name="connsiteX8" fmla="*/ 7009734 w 7309876"/>
                <a:gd name="connsiteY8" fmla="*/ 1408844 h 4199681"/>
                <a:gd name="connsiteX9" fmla="*/ 7011163 w 7309876"/>
                <a:gd name="connsiteY9" fmla="*/ 1481615 h 4199681"/>
                <a:gd name="connsiteX10" fmla="*/ 7079171 w 7309876"/>
                <a:gd name="connsiteY10" fmla="*/ 1730122 h 4199681"/>
                <a:gd name="connsiteX11" fmla="*/ 7282815 w 7309876"/>
                <a:gd name="connsiteY11" fmla="*/ 1865282 h 4199681"/>
                <a:gd name="connsiteX12" fmla="*/ 7302914 w 7309876"/>
                <a:gd name="connsiteY12" fmla="*/ 1916336 h 4199681"/>
                <a:gd name="connsiteX13" fmla="*/ 6409468 w 7309876"/>
                <a:gd name="connsiteY13" fmla="*/ 3783712 h 4199681"/>
                <a:gd name="connsiteX14" fmla="*/ 6338602 w 7309876"/>
                <a:gd name="connsiteY14" fmla="*/ 3820383 h 4199681"/>
                <a:gd name="connsiteX15" fmla="*/ 5862638 w 7309876"/>
                <a:gd name="connsiteY15" fmla="*/ 3849816 h 4199681"/>
                <a:gd name="connsiteX16" fmla="*/ 5572316 w 7309876"/>
                <a:gd name="connsiteY16" fmla="*/ 4162997 h 4199681"/>
                <a:gd name="connsiteX17" fmla="*/ 5506879 w 7309876"/>
                <a:gd name="connsiteY17" fmla="*/ 4193859 h 4199681"/>
                <a:gd name="connsiteX18" fmla="*/ 4477322 w 7309876"/>
                <a:gd name="connsiteY18" fmla="*/ 3835337 h 4199681"/>
                <a:gd name="connsiteX19" fmla="*/ 5773865 w 7309876"/>
                <a:gd name="connsiteY19" fmla="*/ 1409415 h 4199681"/>
                <a:gd name="connsiteX20" fmla="*/ 6430138 w 7309876"/>
                <a:gd name="connsiteY20" fmla="*/ 1458088 h 4199681"/>
                <a:gd name="connsiteX21" fmla="*/ 7009734 w 7309876"/>
                <a:gd name="connsiteY21" fmla="*/ 1408844 h 4199681"/>
                <a:gd name="connsiteX22" fmla="*/ 1814977 w 7309876"/>
                <a:gd name="connsiteY22" fmla="*/ 1219475 h 4199681"/>
                <a:gd name="connsiteX23" fmla="*/ 1535621 w 7309876"/>
                <a:gd name="connsiteY23" fmla="*/ 1320737 h 4199681"/>
                <a:gd name="connsiteX24" fmla="*/ 1430560 w 7309876"/>
                <a:gd name="connsiteY24" fmla="*/ 1749744 h 4199681"/>
                <a:gd name="connsiteX25" fmla="*/ 1757458 w 7309876"/>
                <a:gd name="connsiteY25" fmla="*/ 1961484 h 4199681"/>
                <a:gd name="connsiteX26" fmla="*/ 2172653 w 7309876"/>
                <a:gd name="connsiteY26" fmla="*/ 1786415 h 4199681"/>
                <a:gd name="connsiteX27" fmla="*/ 2097405 w 7309876"/>
                <a:gd name="connsiteY27" fmla="*/ 1304736 h 4199681"/>
                <a:gd name="connsiteX28" fmla="*/ 1814977 w 7309876"/>
                <a:gd name="connsiteY28" fmla="*/ 1219475 h 4199681"/>
                <a:gd name="connsiteX29" fmla="*/ 2163488 w 7309876"/>
                <a:gd name="connsiteY29" fmla="*/ 509713 h 4199681"/>
                <a:gd name="connsiteX30" fmla="*/ 2199418 w 7309876"/>
                <a:gd name="connsiteY30" fmla="*/ 516733 h 4199681"/>
                <a:gd name="connsiteX31" fmla="*/ 3488055 w 7309876"/>
                <a:gd name="connsiteY31" fmla="*/ 884017 h 4199681"/>
                <a:gd name="connsiteX32" fmla="*/ 2080165 w 7309876"/>
                <a:gd name="connsiteY32" fmla="*/ 3084863 h 4199681"/>
                <a:gd name="connsiteX33" fmla="*/ 549402 w 7309876"/>
                <a:gd name="connsiteY33" fmla="*/ 2608327 h 4199681"/>
                <a:gd name="connsiteX34" fmla="*/ 500253 w 7309876"/>
                <a:gd name="connsiteY34" fmla="*/ 2525270 h 4199681"/>
                <a:gd name="connsiteX35" fmla="*/ 535210 w 7309876"/>
                <a:gd name="connsiteY35" fmla="*/ 2303146 h 4199681"/>
                <a:gd name="connsiteX36" fmla="*/ 340138 w 7309876"/>
                <a:gd name="connsiteY36" fmla="*/ 2123219 h 4199681"/>
                <a:gd name="connsiteX37" fmla="*/ 356997 w 7309876"/>
                <a:gd name="connsiteY37" fmla="*/ 2044447 h 4199681"/>
                <a:gd name="connsiteX38" fmla="*/ 1248251 w 7309876"/>
                <a:gd name="connsiteY38" fmla="*/ 688754 h 4199681"/>
                <a:gd name="connsiteX39" fmla="*/ 1310259 w 7309876"/>
                <a:gd name="connsiteY39" fmla="*/ 668847 h 4199681"/>
                <a:gd name="connsiteX40" fmla="*/ 1628870 w 7309876"/>
                <a:gd name="connsiteY40" fmla="*/ 734093 h 4199681"/>
                <a:gd name="connsiteX41" fmla="*/ 2076450 w 7309876"/>
                <a:gd name="connsiteY41" fmla="*/ 548356 h 4199681"/>
                <a:gd name="connsiteX42" fmla="*/ 2163488 w 7309876"/>
                <a:gd name="connsiteY42" fmla="*/ 509713 h 4199681"/>
                <a:gd name="connsiteX43" fmla="*/ 1505236 w 7309876"/>
                <a:gd name="connsiteY43" fmla="*/ 96 h 4199681"/>
                <a:gd name="connsiteX44" fmla="*/ 2774252 w 7309876"/>
                <a:gd name="connsiteY44" fmla="*/ 302801 h 4199681"/>
                <a:gd name="connsiteX45" fmla="*/ 1535240 w 7309876"/>
                <a:gd name="connsiteY45" fmla="*/ 121921 h 4199681"/>
                <a:gd name="connsiteX46" fmla="*/ 1404842 w 7309876"/>
                <a:gd name="connsiteY46" fmla="*/ 182881 h 4199681"/>
                <a:gd name="connsiteX47" fmla="*/ 0 w 7309876"/>
                <a:gd name="connsiteY47" fmla="*/ 2014348 h 4199681"/>
                <a:gd name="connsiteX48" fmla="*/ 1366361 w 7309876"/>
                <a:gd name="connsiteY48" fmla="*/ 51531 h 4199681"/>
                <a:gd name="connsiteX49" fmla="*/ 1505236 w 7309876"/>
                <a:gd name="connsiteY49" fmla="*/ 96 h 419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09876" h="4199681">
                  <a:moveTo>
                    <a:pt x="5821401" y="2276739"/>
                  </a:moveTo>
                  <a:cubicBezTo>
                    <a:pt x="5735843" y="2281414"/>
                    <a:pt x="5655029" y="2315362"/>
                    <a:pt x="5577936" y="2368583"/>
                  </a:cubicBezTo>
                  <a:cubicBezTo>
                    <a:pt x="5441348" y="2462785"/>
                    <a:pt x="5363147" y="2591468"/>
                    <a:pt x="5352860" y="2758250"/>
                  </a:cubicBezTo>
                  <a:cubicBezTo>
                    <a:pt x="5351908" y="2818829"/>
                    <a:pt x="5362766" y="2874932"/>
                    <a:pt x="5392675" y="2927700"/>
                  </a:cubicBezTo>
                  <a:cubicBezTo>
                    <a:pt x="5470399" y="3064098"/>
                    <a:pt x="5620322" y="3100769"/>
                    <a:pt x="5762530" y="3069813"/>
                  </a:cubicBezTo>
                  <a:cubicBezTo>
                    <a:pt x="5980939" y="3022188"/>
                    <a:pt x="6140768" y="2850071"/>
                    <a:pt x="6170772" y="2624329"/>
                  </a:cubicBezTo>
                  <a:cubicBezTo>
                    <a:pt x="6187727" y="2496313"/>
                    <a:pt x="6121528" y="2354486"/>
                    <a:pt x="5980748" y="2302098"/>
                  </a:cubicBezTo>
                  <a:cubicBezTo>
                    <a:pt x="5925777" y="2281667"/>
                    <a:pt x="5872735" y="2273934"/>
                    <a:pt x="5821401" y="2276739"/>
                  </a:cubicBezTo>
                  <a:close/>
                  <a:moveTo>
                    <a:pt x="7009734" y="1408844"/>
                  </a:moveTo>
                  <a:cubicBezTo>
                    <a:pt x="7015449" y="1407605"/>
                    <a:pt x="7017354" y="1457707"/>
                    <a:pt x="7011163" y="1481615"/>
                  </a:cubicBezTo>
                  <a:cubicBezTo>
                    <a:pt x="6986302" y="1577436"/>
                    <a:pt x="7013734" y="1658018"/>
                    <a:pt x="7079171" y="1730122"/>
                  </a:cubicBezTo>
                  <a:cubicBezTo>
                    <a:pt x="7136035" y="1792701"/>
                    <a:pt x="7204425" y="1836802"/>
                    <a:pt x="7282815" y="1865282"/>
                  </a:cubicBezTo>
                  <a:cubicBezTo>
                    <a:pt x="7313486" y="1876426"/>
                    <a:pt x="7314820" y="1887761"/>
                    <a:pt x="7302914" y="1916336"/>
                  </a:cubicBezTo>
                  <a:cubicBezTo>
                    <a:pt x="7173564" y="2224565"/>
                    <a:pt x="6439758" y="3710751"/>
                    <a:pt x="6409468" y="3783712"/>
                  </a:cubicBezTo>
                  <a:cubicBezTo>
                    <a:pt x="6395276" y="3818002"/>
                    <a:pt x="6380322" y="3831718"/>
                    <a:pt x="6338602" y="3820383"/>
                  </a:cubicBezTo>
                  <a:cubicBezTo>
                    <a:pt x="6177344" y="3776568"/>
                    <a:pt x="6016181" y="3774949"/>
                    <a:pt x="5862638" y="3849816"/>
                  </a:cubicBezTo>
                  <a:cubicBezTo>
                    <a:pt x="5726431" y="3916300"/>
                    <a:pt x="5631561" y="4024504"/>
                    <a:pt x="5572316" y="4162997"/>
                  </a:cubicBezTo>
                  <a:cubicBezTo>
                    <a:pt x="5558029" y="4196240"/>
                    <a:pt x="5545360" y="4207860"/>
                    <a:pt x="5506879" y="4193859"/>
                  </a:cubicBezTo>
                  <a:cubicBezTo>
                    <a:pt x="5173885" y="4073177"/>
                    <a:pt x="4479227" y="3848292"/>
                    <a:pt x="4477322" y="3835337"/>
                  </a:cubicBezTo>
                  <a:cubicBezTo>
                    <a:pt x="4584859" y="3625407"/>
                    <a:pt x="5767864" y="1418750"/>
                    <a:pt x="5773865" y="1409415"/>
                  </a:cubicBezTo>
                  <a:cubicBezTo>
                    <a:pt x="5889879" y="1421036"/>
                    <a:pt x="6327077" y="1457231"/>
                    <a:pt x="6430138" y="1458088"/>
                  </a:cubicBezTo>
                  <a:cubicBezTo>
                    <a:pt x="6625114" y="1459707"/>
                    <a:pt x="6818567" y="1449134"/>
                    <a:pt x="7009734" y="1408844"/>
                  </a:cubicBezTo>
                  <a:close/>
                  <a:moveTo>
                    <a:pt x="1814977" y="1219475"/>
                  </a:moveTo>
                  <a:cubicBezTo>
                    <a:pt x="1716977" y="1222273"/>
                    <a:pt x="1619489" y="1256158"/>
                    <a:pt x="1535621" y="1320737"/>
                  </a:cubicBezTo>
                  <a:cubicBezTo>
                    <a:pt x="1403604" y="1422465"/>
                    <a:pt x="1356550" y="1607821"/>
                    <a:pt x="1430560" y="1749744"/>
                  </a:cubicBezTo>
                  <a:cubicBezTo>
                    <a:pt x="1509331" y="1900810"/>
                    <a:pt x="1645825" y="1953864"/>
                    <a:pt x="1757458" y="1961484"/>
                  </a:cubicBezTo>
                  <a:cubicBezTo>
                    <a:pt x="1959388" y="1961484"/>
                    <a:pt x="2082451" y="1902525"/>
                    <a:pt x="2172653" y="1786415"/>
                  </a:cubicBezTo>
                  <a:cubicBezTo>
                    <a:pt x="2289334" y="1636110"/>
                    <a:pt x="2254663" y="1414178"/>
                    <a:pt x="2097405" y="1304736"/>
                  </a:cubicBezTo>
                  <a:cubicBezTo>
                    <a:pt x="2011490" y="1244967"/>
                    <a:pt x="1912977" y="1216677"/>
                    <a:pt x="1814977" y="1219475"/>
                  </a:cubicBezTo>
                  <a:close/>
                  <a:moveTo>
                    <a:pt x="2163488" y="509713"/>
                  </a:moveTo>
                  <a:cubicBezTo>
                    <a:pt x="2174462" y="510482"/>
                    <a:pt x="2186297" y="512852"/>
                    <a:pt x="2199418" y="516733"/>
                  </a:cubicBezTo>
                  <a:cubicBezTo>
                    <a:pt x="2619184" y="640367"/>
                    <a:pt x="3067526" y="762859"/>
                    <a:pt x="3488055" y="884017"/>
                  </a:cubicBezTo>
                  <a:cubicBezTo>
                    <a:pt x="3401187" y="1028987"/>
                    <a:pt x="2085404" y="3079053"/>
                    <a:pt x="2080165" y="3084863"/>
                  </a:cubicBezTo>
                  <a:cubicBezTo>
                    <a:pt x="1865757" y="3018188"/>
                    <a:pt x="845248" y="2700720"/>
                    <a:pt x="549402" y="2608327"/>
                  </a:cubicBezTo>
                  <a:cubicBezTo>
                    <a:pt x="485680" y="2588420"/>
                    <a:pt x="488823" y="2588325"/>
                    <a:pt x="500253" y="2525270"/>
                  </a:cubicBezTo>
                  <a:cubicBezTo>
                    <a:pt x="515398" y="2442021"/>
                    <a:pt x="554164" y="2389919"/>
                    <a:pt x="535210" y="2303146"/>
                  </a:cubicBezTo>
                  <a:cubicBezTo>
                    <a:pt x="511397" y="2193704"/>
                    <a:pt x="430435" y="2141221"/>
                    <a:pt x="340138" y="2123219"/>
                  </a:cubicBezTo>
                  <a:cubicBezTo>
                    <a:pt x="297085" y="2112646"/>
                    <a:pt x="340804" y="2067879"/>
                    <a:pt x="356997" y="2044447"/>
                  </a:cubicBezTo>
                  <a:cubicBezTo>
                    <a:pt x="664464" y="1599344"/>
                    <a:pt x="960787" y="1146907"/>
                    <a:pt x="1248251" y="688754"/>
                  </a:cubicBezTo>
                  <a:cubicBezTo>
                    <a:pt x="1265777" y="660751"/>
                    <a:pt x="1282732" y="658465"/>
                    <a:pt x="1310259" y="668847"/>
                  </a:cubicBezTo>
                  <a:cubicBezTo>
                    <a:pt x="1412843" y="707614"/>
                    <a:pt x="1518094" y="733712"/>
                    <a:pt x="1628870" y="734093"/>
                  </a:cubicBezTo>
                  <a:cubicBezTo>
                    <a:pt x="1804321" y="734665"/>
                    <a:pt x="1953673" y="670657"/>
                    <a:pt x="2076450" y="548356"/>
                  </a:cubicBezTo>
                  <a:cubicBezTo>
                    <a:pt x="2105382" y="519495"/>
                    <a:pt x="2130564" y="507404"/>
                    <a:pt x="2163488" y="509713"/>
                  </a:cubicBezTo>
                  <a:close/>
                  <a:moveTo>
                    <a:pt x="1505236" y="96"/>
                  </a:moveTo>
                  <a:cubicBezTo>
                    <a:pt x="1745361" y="-5523"/>
                    <a:pt x="2630710" y="236221"/>
                    <a:pt x="2774252" y="302801"/>
                  </a:cubicBezTo>
                  <a:cubicBezTo>
                    <a:pt x="2712720" y="293466"/>
                    <a:pt x="1576483" y="124017"/>
                    <a:pt x="1535240" y="121921"/>
                  </a:cubicBezTo>
                  <a:cubicBezTo>
                    <a:pt x="1472279" y="118778"/>
                    <a:pt x="1441418" y="147353"/>
                    <a:pt x="1404842" y="182881"/>
                  </a:cubicBezTo>
                  <a:cubicBezTo>
                    <a:pt x="1276541" y="308040"/>
                    <a:pt x="13335" y="1999203"/>
                    <a:pt x="0" y="2014348"/>
                  </a:cubicBezTo>
                  <a:cubicBezTo>
                    <a:pt x="87535" y="1769746"/>
                    <a:pt x="1240250" y="153639"/>
                    <a:pt x="1366361" y="51531"/>
                  </a:cubicBezTo>
                  <a:cubicBezTo>
                    <a:pt x="1406747" y="18765"/>
                    <a:pt x="1451039" y="1335"/>
                    <a:pt x="1505236" y="96"/>
                  </a:cubicBezTo>
                  <a:close/>
                </a:path>
              </a:pathLst>
            </a:custGeom>
            <a:solidFill>
              <a:srgbClr val="95C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B993601-7866-4ED5-9DC0-59532D9FC734}"/>
                </a:ext>
              </a:extLst>
            </p:cNvPr>
            <p:cNvSpPr/>
            <p:nvPr/>
          </p:nvSpPr>
          <p:spPr>
            <a:xfrm>
              <a:off x="3739406" y="1298924"/>
              <a:ext cx="1971401" cy="2964275"/>
            </a:xfrm>
            <a:custGeom>
              <a:avLst/>
              <a:gdLst>
                <a:gd name="connsiteX0" fmla="*/ 1971402 w 1971401"/>
                <a:gd name="connsiteY0" fmla="*/ 2964275 h 2964275"/>
                <a:gd name="connsiteX1" fmla="*/ 46114 w 1971401"/>
                <a:gd name="connsiteY1" fmla="*/ 2376202 h 2964275"/>
                <a:gd name="connsiteX2" fmla="*/ 4013 w 1971401"/>
                <a:gd name="connsiteY2" fmla="*/ 2264093 h 2964275"/>
                <a:gd name="connsiteX3" fmla="*/ 756488 w 1971401"/>
                <a:gd name="connsiteY3" fmla="*/ 1092518 h 2964275"/>
                <a:gd name="connsiteX4" fmla="*/ 1536109 w 1971401"/>
                <a:gd name="connsiteY4" fmla="*/ 0 h 2964275"/>
                <a:gd name="connsiteX5" fmla="*/ 245758 w 1971401"/>
                <a:gd name="connsiteY5" fmla="*/ 2093214 h 2964275"/>
                <a:gd name="connsiteX6" fmla="*/ 251663 w 1971401"/>
                <a:gd name="connsiteY6" fmla="*/ 2292668 h 2964275"/>
                <a:gd name="connsiteX7" fmla="*/ 1971402 w 1971401"/>
                <a:gd name="connsiteY7" fmla="*/ 2964275 h 29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401" h="2964275">
                  <a:moveTo>
                    <a:pt x="1971402" y="2964275"/>
                  </a:moveTo>
                  <a:cubicBezTo>
                    <a:pt x="1594783" y="2959418"/>
                    <a:pt x="118408" y="2397443"/>
                    <a:pt x="46114" y="2376202"/>
                  </a:cubicBezTo>
                  <a:cubicBezTo>
                    <a:pt x="6204" y="2362867"/>
                    <a:pt x="-7703" y="2299335"/>
                    <a:pt x="4013" y="2264093"/>
                  </a:cubicBezTo>
                  <a:cubicBezTo>
                    <a:pt x="42399" y="2149221"/>
                    <a:pt x="541604" y="1411224"/>
                    <a:pt x="756488" y="1092518"/>
                  </a:cubicBezTo>
                  <a:cubicBezTo>
                    <a:pt x="952513" y="801719"/>
                    <a:pt x="1480388" y="16193"/>
                    <a:pt x="1536109" y="0"/>
                  </a:cubicBezTo>
                  <a:cubicBezTo>
                    <a:pt x="1537538" y="54293"/>
                    <a:pt x="254997" y="2081117"/>
                    <a:pt x="245758" y="2093214"/>
                  </a:cubicBezTo>
                  <a:cubicBezTo>
                    <a:pt x="184988" y="2197418"/>
                    <a:pt x="165938" y="2245043"/>
                    <a:pt x="251663" y="2292668"/>
                  </a:cubicBezTo>
                  <a:cubicBezTo>
                    <a:pt x="347008" y="2330768"/>
                    <a:pt x="1756708" y="2854643"/>
                    <a:pt x="1971402" y="2964275"/>
                  </a:cubicBezTo>
                  <a:close/>
                </a:path>
              </a:pathLst>
            </a:custGeom>
            <a:solidFill>
              <a:srgbClr val="FAC4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B33065B8-18C8-4D50-8199-83CF7F8C829F}"/>
              </a:ext>
            </a:extLst>
          </p:cNvPr>
          <p:cNvGrpSpPr/>
          <p:nvPr/>
        </p:nvGrpSpPr>
        <p:grpSpPr>
          <a:xfrm>
            <a:off x="9385393" y="2764996"/>
            <a:ext cx="2500009" cy="3947501"/>
            <a:chOff x="1676445" y="3012526"/>
            <a:chExt cx="2220378" cy="3505965"/>
          </a:xfrm>
        </p:grpSpPr>
        <p:grpSp>
          <p:nvGrpSpPr>
            <p:cNvPr id="136" name="Graphic 58">
              <a:extLst>
                <a:ext uri="{FF2B5EF4-FFF2-40B4-BE49-F238E27FC236}">
                  <a16:creationId xmlns:a16="http://schemas.microsoft.com/office/drawing/2014/main" id="{85EB7E36-B87B-4E1F-B376-D4006BA24BEE}"/>
                </a:ext>
              </a:extLst>
            </p:cNvPr>
            <p:cNvGrpSpPr/>
            <p:nvPr/>
          </p:nvGrpSpPr>
          <p:grpSpPr>
            <a:xfrm>
              <a:off x="1676445" y="3189057"/>
              <a:ext cx="2029331" cy="3329434"/>
              <a:chOff x="5095920" y="2830970"/>
              <a:chExt cx="2335782" cy="3832214"/>
            </a:xfrm>
          </p:grpSpPr>
          <p:sp>
            <p:nvSpPr>
              <p:cNvPr id="146" name="Freeform: Shape 3">
                <a:extLst>
                  <a:ext uri="{FF2B5EF4-FFF2-40B4-BE49-F238E27FC236}">
                    <a16:creationId xmlns:a16="http://schemas.microsoft.com/office/drawing/2014/main" id="{96F735E4-10C9-40EE-8A12-EBCB84D5F919}"/>
                  </a:ext>
                </a:extLst>
              </p:cNvPr>
              <p:cNvSpPr/>
              <p:nvPr/>
            </p:nvSpPr>
            <p:spPr>
              <a:xfrm>
                <a:off x="5095920" y="3144617"/>
                <a:ext cx="2291255" cy="3273141"/>
              </a:xfrm>
              <a:custGeom>
                <a:avLst/>
                <a:gdLst>
                  <a:gd name="connsiteX0" fmla="*/ 2285451 w 2291255"/>
                  <a:gd name="connsiteY0" fmla="*/ 178210 h 3273141"/>
                  <a:gd name="connsiteX1" fmla="*/ 2120388 w 2291255"/>
                  <a:gd name="connsiteY1" fmla="*/ 128728 h 3273141"/>
                  <a:gd name="connsiteX2" fmla="*/ 2105248 w 2291255"/>
                  <a:gd name="connsiteY2" fmla="*/ 130205 h 3273141"/>
                  <a:gd name="connsiteX3" fmla="*/ 2068691 w 2291255"/>
                  <a:gd name="connsiteY3" fmla="*/ 186333 h 3273141"/>
                  <a:gd name="connsiteX4" fmla="*/ 1927261 w 2291255"/>
                  <a:gd name="connsiteY4" fmla="*/ 402355 h 3273141"/>
                  <a:gd name="connsiteX5" fmla="*/ 1915814 w 2291255"/>
                  <a:gd name="connsiteY5" fmla="*/ 409002 h 3273141"/>
                  <a:gd name="connsiteX6" fmla="*/ 1870394 w 2291255"/>
                  <a:gd name="connsiteY6" fmla="*/ 410848 h 3273141"/>
                  <a:gd name="connsiteX7" fmla="*/ 1722318 w 2291255"/>
                  <a:gd name="connsiteY7" fmla="*/ 415649 h 3273141"/>
                  <a:gd name="connsiteX8" fmla="*/ 1590859 w 2291255"/>
                  <a:gd name="connsiteY8" fmla="*/ 418972 h 3273141"/>
                  <a:gd name="connsiteX9" fmla="*/ 1583843 w 2291255"/>
                  <a:gd name="connsiteY9" fmla="*/ 419341 h 3273141"/>
                  <a:gd name="connsiteX10" fmla="*/ 1560948 w 2291255"/>
                  <a:gd name="connsiteY10" fmla="*/ 411587 h 3273141"/>
                  <a:gd name="connsiteX11" fmla="*/ 1469370 w 2291255"/>
                  <a:gd name="connsiteY11" fmla="*/ 312254 h 3273141"/>
                  <a:gd name="connsiteX12" fmla="*/ 1450537 w 2291255"/>
                  <a:gd name="connsiteY12" fmla="*/ 306715 h 3273141"/>
                  <a:gd name="connsiteX13" fmla="*/ 1232669 w 2291255"/>
                  <a:gd name="connsiteY13" fmla="*/ 353612 h 3273141"/>
                  <a:gd name="connsiteX14" fmla="*/ 1212729 w 2291255"/>
                  <a:gd name="connsiteY14" fmla="*/ 366167 h 3273141"/>
                  <a:gd name="connsiteX15" fmla="*/ 1209775 w 2291255"/>
                  <a:gd name="connsiteY15" fmla="*/ 347703 h 3273141"/>
                  <a:gd name="connsiteX16" fmla="*/ 1183557 w 2291255"/>
                  <a:gd name="connsiteY16" fmla="*/ 362843 h 3273141"/>
                  <a:gd name="connsiteX17" fmla="*/ 1097887 w 2291255"/>
                  <a:gd name="connsiteY17" fmla="*/ 388692 h 3273141"/>
                  <a:gd name="connsiteX18" fmla="*/ 1082377 w 2291255"/>
                  <a:gd name="connsiteY18" fmla="*/ 398293 h 3273141"/>
                  <a:gd name="connsiteX19" fmla="*/ 1082377 w 2291255"/>
                  <a:gd name="connsiteY19" fmla="*/ 398662 h 3273141"/>
                  <a:gd name="connsiteX20" fmla="*/ 1068715 w 2291255"/>
                  <a:gd name="connsiteY20" fmla="*/ 400878 h 3273141"/>
                  <a:gd name="connsiteX21" fmla="*/ 1057267 w 2291255"/>
                  <a:gd name="connsiteY21" fmla="*/ 399770 h 3273141"/>
                  <a:gd name="connsiteX22" fmla="*/ 988953 w 2291255"/>
                  <a:gd name="connsiteY22" fmla="*/ 372444 h 3273141"/>
                  <a:gd name="connsiteX23" fmla="*/ 939840 w 2291255"/>
                  <a:gd name="connsiteY23" fmla="*/ 352504 h 3273141"/>
                  <a:gd name="connsiteX24" fmla="*/ 933932 w 2291255"/>
                  <a:gd name="connsiteY24" fmla="*/ 372444 h 3273141"/>
                  <a:gd name="connsiteX25" fmla="*/ 933932 w 2291255"/>
                  <a:gd name="connsiteY25" fmla="*/ 372444 h 3273141"/>
                  <a:gd name="connsiteX26" fmla="*/ 923962 w 2291255"/>
                  <a:gd name="connsiteY26" fmla="*/ 370229 h 3273141"/>
                  <a:gd name="connsiteX27" fmla="*/ 916946 w 2291255"/>
                  <a:gd name="connsiteY27" fmla="*/ 369859 h 3273141"/>
                  <a:gd name="connsiteX28" fmla="*/ 789548 w 2291255"/>
                  <a:gd name="connsiteY28" fmla="*/ 339210 h 3273141"/>
                  <a:gd name="connsiteX29" fmla="*/ 672860 w 2291255"/>
                  <a:gd name="connsiteY29" fmla="*/ 310777 h 3273141"/>
                  <a:gd name="connsiteX30" fmla="*/ 655135 w 2291255"/>
                  <a:gd name="connsiteY30" fmla="*/ 316316 h 3273141"/>
                  <a:gd name="connsiteX31" fmla="*/ 602330 w 2291255"/>
                  <a:gd name="connsiteY31" fmla="*/ 369859 h 3273141"/>
                  <a:gd name="connsiteX32" fmla="*/ 561710 w 2291255"/>
                  <a:gd name="connsiteY32" fmla="*/ 381307 h 3273141"/>
                  <a:gd name="connsiteX33" fmla="*/ 409572 w 2291255"/>
                  <a:gd name="connsiteY33" fmla="*/ 353242 h 3273141"/>
                  <a:gd name="connsiteX34" fmla="*/ 275159 w 2291255"/>
                  <a:gd name="connsiteY34" fmla="*/ 328501 h 3273141"/>
                  <a:gd name="connsiteX35" fmla="*/ 264450 w 2291255"/>
                  <a:gd name="connsiteY35" fmla="*/ 317423 h 3273141"/>
                  <a:gd name="connsiteX36" fmla="*/ 202782 w 2291255"/>
                  <a:gd name="connsiteY36" fmla="*/ 20163 h 3273141"/>
                  <a:gd name="connsiteX37" fmla="*/ 185796 w 2291255"/>
                  <a:gd name="connsiteY37" fmla="*/ 3177 h 3273141"/>
                  <a:gd name="connsiteX38" fmla="*/ 169918 w 2291255"/>
                  <a:gd name="connsiteY38" fmla="*/ 223 h 3273141"/>
                  <a:gd name="connsiteX39" fmla="*/ 59137 w 2291255"/>
                  <a:gd name="connsiteY39" fmla="*/ 5762 h 3273141"/>
                  <a:gd name="connsiteX40" fmla="*/ 22949 w 2291255"/>
                  <a:gd name="connsiteY40" fmla="*/ 10931 h 3273141"/>
                  <a:gd name="connsiteX41" fmla="*/ 5224 w 2291255"/>
                  <a:gd name="connsiteY41" fmla="*/ 13147 h 3273141"/>
                  <a:gd name="connsiteX42" fmla="*/ 55 w 2291255"/>
                  <a:gd name="connsiteY42" fmla="*/ 19425 h 3273141"/>
                  <a:gd name="connsiteX43" fmla="*/ 4486 w 2291255"/>
                  <a:gd name="connsiteY43" fmla="*/ 67060 h 3273141"/>
                  <a:gd name="connsiteX44" fmla="*/ 28119 w 2291255"/>
                  <a:gd name="connsiteY44" fmla="*/ 251325 h 3273141"/>
                  <a:gd name="connsiteX45" fmla="*/ 61353 w 2291255"/>
                  <a:gd name="connsiteY45" fmla="*/ 396447 h 3273141"/>
                  <a:gd name="connsiteX46" fmla="*/ 149239 w 2291255"/>
                  <a:gd name="connsiteY46" fmla="*/ 498364 h 3273141"/>
                  <a:gd name="connsiteX47" fmla="*/ 238971 w 2291255"/>
                  <a:gd name="connsiteY47" fmla="*/ 543046 h 3273141"/>
                  <a:gd name="connsiteX48" fmla="*/ 318363 w 2291255"/>
                  <a:gd name="connsiteY48" fmla="*/ 581450 h 3273141"/>
                  <a:gd name="connsiteX49" fmla="*/ 542878 w 2291255"/>
                  <a:gd name="connsiteY49" fmla="*/ 629085 h 3273141"/>
                  <a:gd name="connsiteX50" fmla="*/ 555802 w 2291255"/>
                  <a:gd name="connsiteY50" fmla="*/ 646810 h 3273141"/>
                  <a:gd name="connsiteX51" fmla="*/ 523676 w 2291255"/>
                  <a:gd name="connsiteY51" fmla="*/ 781223 h 3273141"/>
                  <a:gd name="connsiteX52" fmla="*/ 471978 w 2291255"/>
                  <a:gd name="connsiteY52" fmla="*/ 1000199 h 3273141"/>
                  <a:gd name="connsiteX53" fmla="*/ 459423 w 2291255"/>
                  <a:gd name="connsiteY53" fmla="*/ 1047096 h 3273141"/>
                  <a:gd name="connsiteX54" fmla="*/ 300638 w 2291255"/>
                  <a:gd name="connsiteY54" fmla="*/ 1319615 h 3273141"/>
                  <a:gd name="connsiteX55" fmla="*/ 200936 w 2291255"/>
                  <a:gd name="connsiteY55" fmla="*/ 1500556 h 3273141"/>
                  <a:gd name="connsiteX56" fmla="*/ 200936 w 2291255"/>
                  <a:gd name="connsiteY56" fmla="*/ 1516066 h 3273141"/>
                  <a:gd name="connsiteX57" fmla="*/ 246356 w 2291255"/>
                  <a:gd name="connsiteY57" fmla="*/ 1543391 h 3273141"/>
                  <a:gd name="connsiteX58" fmla="*/ 304700 w 2291255"/>
                  <a:gd name="connsiteY58" fmla="*/ 1538222 h 3273141"/>
                  <a:gd name="connsiteX59" fmla="*/ 393694 w 2291255"/>
                  <a:gd name="connsiteY59" fmla="*/ 1529728 h 3273141"/>
                  <a:gd name="connsiteX60" fmla="*/ 476779 w 2291255"/>
                  <a:gd name="connsiteY60" fmla="*/ 1529359 h 3273141"/>
                  <a:gd name="connsiteX61" fmla="*/ 546570 w 2291255"/>
                  <a:gd name="connsiteY61" fmla="*/ 1557054 h 3273141"/>
                  <a:gd name="connsiteX62" fmla="*/ 631133 w 2291255"/>
                  <a:gd name="connsiteY62" fmla="*/ 1581795 h 3273141"/>
                  <a:gd name="connsiteX63" fmla="*/ 646642 w 2291255"/>
                  <a:gd name="connsiteY63" fmla="*/ 1583642 h 3273141"/>
                  <a:gd name="connsiteX64" fmla="*/ 658089 w 2291255"/>
                  <a:gd name="connsiteY64" fmla="*/ 1598781 h 3273141"/>
                  <a:gd name="connsiteX65" fmla="*/ 647380 w 2291255"/>
                  <a:gd name="connsiteY65" fmla="*/ 1656018 h 3273141"/>
                  <a:gd name="connsiteX66" fmla="*/ 575373 w 2291255"/>
                  <a:gd name="connsiteY66" fmla="*/ 2021593 h 3273141"/>
                  <a:gd name="connsiteX67" fmla="*/ 509274 w 2291255"/>
                  <a:gd name="connsiteY67" fmla="*/ 2326608 h 3273141"/>
                  <a:gd name="connsiteX68" fmla="*/ 462747 w 2291255"/>
                  <a:gd name="connsiteY68" fmla="*/ 2527489 h 3273141"/>
                  <a:gd name="connsiteX69" fmla="*/ 443914 w 2291255"/>
                  <a:gd name="connsiteY69" fmla="*/ 2643808 h 3273141"/>
                  <a:gd name="connsiteX70" fmla="*/ 428036 w 2291255"/>
                  <a:gd name="connsiteY70" fmla="*/ 2768990 h 3273141"/>
                  <a:gd name="connsiteX71" fmla="*/ 412896 w 2291255"/>
                  <a:gd name="connsiteY71" fmla="*/ 2903773 h 3273141"/>
                  <a:gd name="connsiteX72" fmla="*/ 397017 w 2291255"/>
                  <a:gd name="connsiteY72" fmla="*/ 3038555 h 3273141"/>
                  <a:gd name="connsiteX73" fmla="*/ 378185 w 2291255"/>
                  <a:gd name="connsiteY73" fmla="*/ 3205464 h 3273141"/>
                  <a:gd name="connsiteX74" fmla="*/ 392586 w 2291255"/>
                  <a:gd name="connsiteY74" fmla="*/ 3234267 h 3273141"/>
                  <a:gd name="connsiteX75" fmla="*/ 537339 w 2291255"/>
                  <a:gd name="connsiteY75" fmla="*/ 3251622 h 3273141"/>
                  <a:gd name="connsiteX76" fmla="*/ 592360 w 2291255"/>
                  <a:gd name="connsiteY76" fmla="*/ 3254207 h 3273141"/>
                  <a:gd name="connsiteX77" fmla="*/ 603438 w 2291255"/>
                  <a:gd name="connsiteY77" fmla="*/ 3245345 h 3273141"/>
                  <a:gd name="connsiteX78" fmla="*/ 644426 w 2291255"/>
                  <a:gd name="connsiteY78" fmla="*/ 3052957 h 3273141"/>
                  <a:gd name="connsiteX79" fmla="*/ 756684 w 2291255"/>
                  <a:gd name="connsiteY79" fmla="*/ 2555553 h 3273141"/>
                  <a:gd name="connsiteX80" fmla="*/ 794349 w 2291255"/>
                  <a:gd name="connsiteY80" fmla="*/ 2434803 h 3273141"/>
                  <a:gd name="connsiteX81" fmla="*/ 1029942 w 2291255"/>
                  <a:gd name="connsiteY81" fmla="*/ 1994636 h 3273141"/>
                  <a:gd name="connsiteX82" fmla="*/ 1078316 w 2291255"/>
                  <a:gd name="connsiteY82" fmla="*/ 1904904 h 3273141"/>
                  <a:gd name="connsiteX83" fmla="*/ 1094563 w 2291255"/>
                  <a:gd name="connsiteY83" fmla="*/ 1939615 h 3273141"/>
                  <a:gd name="connsiteX84" fmla="*/ 1247809 w 2291255"/>
                  <a:gd name="connsiteY84" fmla="*/ 2257185 h 3273141"/>
                  <a:gd name="connsiteX85" fmla="*/ 1291383 w 2291255"/>
                  <a:gd name="connsiteY85" fmla="*/ 2372397 h 3273141"/>
                  <a:gd name="connsiteX86" fmla="*/ 1337541 w 2291255"/>
                  <a:gd name="connsiteY86" fmla="*/ 2633838 h 3273141"/>
                  <a:gd name="connsiteX87" fmla="*/ 1389977 w 2291255"/>
                  <a:gd name="connsiteY87" fmla="*/ 2897864 h 3273141"/>
                  <a:gd name="connsiteX88" fmla="*/ 1429120 w 2291255"/>
                  <a:gd name="connsiteY88" fmla="*/ 3073636 h 3273141"/>
                  <a:gd name="connsiteX89" fmla="*/ 1479340 w 2291255"/>
                  <a:gd name="connsiteY89" fmla="*/ 3264916 h 3273141"/>
                  <a:gd name="connsiteX90" fmla="*/ 1492634 w 2291255"/>
                  <a:gd name="connsiteY90" fmla="*/ 3272671 h 3273141"/>
                  <a:gd name="connsiteX91" fmla="*/ 1732288 w 2291255"/>
                  <a:gd name="connsiteY91" fmla="*/ 3231313 h 3273141"/>
                  <a:gd name="connsiteX92" fmla="*/ 1731919 w 2291255"/>
                  <a:gd name="connsiteY92" fmla="*/ 3218388 h 3273141"/>
                  <a:gd name="connsiteX93" fmla="*/ 1716040 w 2291255"/>
                  <a:gd name="connsiteY93" fmla="*/ 3110193 h 3273141"/>
                  <a:gd name="connsiteX94" fmla="*/ 1696100 w 2291255"/>
                  <a:gd name="connsiteY94" fmla="*/ 2969871 h 3273141"/>
                  <a:gd name="connsiteX95" fmla="*/ 1675421 w 2291255"/>
                  <a:gd name="connsiteY95" fmla="*/ 2829550 h 3273141"/>
                  <a:gd name="connsiteX96" fmla="*/ 1653265 w 2291255"/>
                  <a:gd name="connsiteY96" fmla="*/ 2669288 h 3273141"/>
                  <a:gd name="connsiteX97" fmla="*/ 1632217 w 2291255"/>
                  <a:gd name="connsiteY97" fmla="*/ 2525643 h 3273141"/>
                  <a:gd name="connsiteX98" fmla="*/ 1613753 w 2291255"/>
                  <a:gd name="connsiteY98" fmla="*/ 2393445 h 3273141"/>
                  <a:gd name="connsiteX99" fmla="*/ 1596398 w 2291255"/>
                  <a:gd name="connsiteY99" fmla="*/ 2258662 h 3273141"/>
                  <a:gd name="connsiteX100" fmla="*/ 1588274 w 2291255"/>
                  <a:gd name="connsiteY100" fmla="*/ 2186286 h 3273141"/>
                  <a:gd name="connsiteX101" fmla="*/ 1559471 w 2291255"/>
                  <a:gd name="connsiteY101" fmla="*/ 2051134 h 3273141"/>
                  <a:gd name="connsiteX102" fmla="*/ 1485987 w 2291255"/>
                  <a:gd name="connsiteY102" fmla="*/ 1739103 h 3273141"/>
                  <a:gd name="connsiteX103" fmla="*/ 1491157 w 2291255"/>
                  <a:gd name="connsiteY103" fmla="*/ 1672635 h 3273141"/>
                  <a:gd name="connsiteX104" fmla="*/ 1503342 w 2291255"/>
                  <a:gd name="connsiteY104" fmla="*/ 1635708 h 3273141"/>
                  <a:gd name="connsiteX105" fmla="*/ 1505189 w 2291255"/>
                  <a:gd name="connsiteY105" fmla="*/ 1462522 h 3273141"/>
                  <a:gd name="connsiteX106" fmla="*/ 1507774 w 2291255"/>
                  <a:gd name="connsiteY106" fmla="*/ 1242438 h 3273141"/>
                  <a:gd name="connsiteX107" fmla="*/ 1509989 w 2291255"/>
                  <a:gd name="connsiteY107" fmla="*/ 1041557 h 3273141"/>
                  <a:gd name="connsiteX108" fmla="*/ 1512574 w 2291255"/>
                  <a:gd name="connsiteY108" fmla="*/ 749836 h 3273141"/>
                  <a:gd name="connsiteX109" fmla="*/ 1535838 w 2291255"/>
                  <a:gd name="connsiteY109" fmla="*/ 682998 h 3273141"/>
                  <a:gd name="connsiteX110" fmla="*/ 1552824 w 2291255"/>
                  <a:gd name="connsiteY110" fmla="*/ 673028 h 3273141"/>
                  <a:gd name="connsiteX111" fmla="*/ 1618923 w 2291255"/>
                  <a:gd name="connsiteY111" fmla="*/ 663058 h 3273141"/>
                  <a:gd name="connsiteX112" fmla="*/ 1805772 w 2291255"/>
                  <a:gd name="connsiteY112" fmla="*/ 633516 h 3273141"/>
                  <a:gd name="connsiteX113" fmla="*/ 2012562 w 2291255"/>
                  <a:gd name="connsiteY113" fmla="*/ 600282 h 3273141"/>
                  <a:gd name="connsiteX114" fmla="*/ 2044688 w 2291255"/>
                  <a:gd name="connsiteY114" fmla="*/ 584773 h 3273141"/>
                  <a:gd name="connsiteX115" fmla="*/ 2176517 w 2291255"/>
                  <a:gd name="connsiteY115" fmla="*/ 369859 h 3273141"/>
                  <a:gd name="connsiteX116" fmla="*/ 2289143 w 2291255"/>
                  <a:gd name="connsiteY116" fmla="*/ 188180 h 3273141"/>
                  <a:gd name="connsiteX117" fmla="*/ 2285451 w 2291255"/>
                  <a:gd name="connsiteY117" fmla="*/ 178210 h 3273141"/>
                  <a:gd name="connsiteX118" fmla="*/ 1339757 w 2291255"/>
                  <a:gd name="connsiteY118" fmla="*/ 1383499 h 3273141"/>
                  <a:gd name="connsiteX119" fmla="*/ 1340126 w 2291255"/>
                  <a:gd name="connsiteY119" fmla="*/ 1383499 h 3273141"/>
                  <a:gd name="connsiteX120" fmla="*/ 1340126 w 2291255"/>
                  <a:gd name="connsiteY120" fmla="*/ 1383499 h 3273141"/>
                  <a:gd name="connsiteX121" fmla="*/ 1339757 w 2291255"/>
                  <a:gd name="connsiteY121" fmla="*/ 1383499 h 3273141"/>
                  <a:gd name="connsiteX122" fmla="*/ 1339757 w 2291255"/>
                  <a:gd name="connsiteY122" fmla="*/ 1383499 h 3273141"/>
                  <a:gd name="connsiteX123" fmla="*/ 1153277 w 2291255"/>
                  <a:gd name="connsiteY123" fmla="*/ 1449967 h 3273141"/>
                  <a:gd name="connsiteX124" fmla="*/ 1153277 w 2291255"/>
                  <a:gd name="connsiteY124" fmla="*/ 1449967 h 3273141"/>
                  <a:gd name="connsiteX125" fmla="*/ 1153277 w 2291255"/>
                  <a:gd name="connsiteY125" fmla="*/ 1449967 h 3273141"/>
                  <a:gd name="connsiteX126" fmla="*/ 1153277 w 2291255"/>
                  <a:gd name="connsiteY126" fmla="*/ 1449967 h 3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91255" h="3273141">
                    <a:moveTo>
                      <a:pt x="2285451" y="178210"/>
                    </a:moveTo>
                    <a:cubicBezTo>
                      <a:pt x="2278804" y="176732"/>
                      <a:pt x="2162485" y="144606"/>
                      <a:pt x="2120388" y="128728"/>
                    </a:cubicBezTo>
                    <a:cubicBezTo>
                      <a:pt x="2115218" y="128358"/>
                      <a:pt x="2110418" y="121712"/>
                      <a:pt x="2105248" y="130205"/>
                    </a:cubicBezTo>
                    <a:cubicBezTo>
                      <a:pt x="2093801" y="149407"/>
                      <a:pt x="2081246" y="167501"/>
                      <a:pt x="2068691" y="186333"/>
                    </a:cubicBezTo>
                    <a:cubicBezTo>
                      <a:pt x="2021425" y="258341"/>
                      <a:pt x="1974158" y="330348"/>
                      <a:pt x="1927261" y="402355"/>
                    </a:cubicBezTo>
                    <a:cubicBezTo>
                      <a:pt x="1924307" y="406786"/>
                      <a:pt x="1921353" y="409002"/>
                      <a:pt x="1915814" y="409002"/>
                    </a:cubicBezTo>
                    <a:cubicBezTo>
                      <a:pt x="1900674" y="409002"/>
                      <a:pt x="1885534" y="410110"/>
                      <a:pt x="1870394" y="410848"/>
                    </a:cubicBezTo>
                    <a:cubicBezTo>
                      <a:pt x="1820912" y="412325"/>
                      <a:pt x="1771800" y="413802"/>
                      <a:pt x="1722318" y="415649"/>
                    </a:cubicBezTo>
                    <a:cubicBezTo>
                      <a:pt x="1678375" y="417495"/>
                      <a:pt x="1634802" y="417864"/>
                      <a:pt x="1590859" y="418972"/>
                    </a:cubicBezTo>
                    <a:cubicBezTo>
                      <a:pt x="1588643" y="418972"/>
                      <a:pt x="1585689" y="418603"/>
                      <a:pt x="1583843" y="419341"/>
                    </a:cubicBezTo>
                    <a:cubicBezTo>
                      <a:pt x="1573872" y="423034"/>
                      <a:pt x="1567595" y="418603"/>
                      <a:pt x="1560948" y="411587"/>
                    </a:cubicBezTo>
                    <a:cubicBezTo>
                      <a:pt x="1530668" y="378353"/>
                      <a:pt x="1499650" y="345488"/>
                      <a:pt x="1469370" y="312254"/>
                    </a:cubicBezTo>
                    <a:cubicBezTo>
                      <a:pt x="1463461" y="305976"/>
                      <a:pt x="1458292" y="305238"/>
                      <a:pt x="1450537" y="306715"/>
                    </a:cubicBezTo>
                    <a:cubicBezTo>
                      <a:pt x="1378161" y="322593"/>
                      <a:pt x="1305415" y="338102"/>
                      <a:pt x="1232669" y="353612"/>
                    </a:cubicBezTo>
                    <a:cubicBezTo>
                      <a:pt x="1217529" y="356935"/>
                      <a:pt x="1214206" y="357304"/>
                      <a:pt x="1212729" y="366167"/>
                    </a:cubicBezTo>
                    <a:cubicBezTo>
                      <a:pt x="1209405" y="356935"/>
                      <a:pt x="1210883" y="356935"/>
                      <a:pt x="1209775" y="347703"/>
                    </a:cubicBezTo>
                    <a:cubicBezTo>
                      <a:pt x="1202759" y="355458"/>
                      <a:pt x="1194266" y="360628"/>
                      <a:pt x="1183557" y="362843"/>
                    </a:cubicBezTo>
                    <a:cubicBezTo>
                      <a:pt x="1154385" y="369490"/>
                      <a:pt x="1127059" y="381676"/>
                      <a:pt x="1097887" y="388692"/>
                    </a:cubicBezTo>
                    <a:cubicBezTo>
                      <a:pt x="1091978" y="390169"/>
                      <a:pt x="1085332" y="391277"/>
                      <a:pt x="1082377" y="398293"/>
                    </a:cubicBezTo>
                    <a:cubicBezTo>
                      <a:pt x="1082377" y="398293"/>
                      <a:pt x="1082377" y="398662"/>
                      <a:pt x="1082377" y="398662"/>
                    </a:cubicBezTo>
                    <a:cubicBezTo>
                      <a:pt x="1077577" y="397924"/>
                      <a:pt x="1073146" y="399770"/>
                      <a:pt x="1068715" y="400878"/>
                    </a:cubicBezTo>
                    <a:cubicBezTo>
                      <a:pt x="1062806" y="400509"/>
                      <a:pt x="1057267" y="399770"/>
                      <a:pt x="1057267" y="399770"/>
                    </a:cubicBezTo>
                    <a:cubicBezTo>
                      <a:pt x="1035481" y="388323"/>
                      <a:pt x="1011109" y="382784"/>
                      <a:pt x="988953" y="372444"/>
                    </a:cubicBezTo>
                    <a:cubicBezTo>
                      <a:pt x="972705" y="365059"/>
                      <a:pt x="954980" y="362105"/>
                      <a:pt x="939840" y="352504"/>
                    </a:cubicBezTo>
                    <a:cubicBezTo>
                      <a:pt x="935778" y="362105"/>
                      <a:pt x="937994" y="362843"/>
                      <a:pt x="933932" y="372444"/>
                    </a:cubicBezTo>
                    <a:cubicBezTo>
                      <a:pt x="933932" y="372444"/>
                      <a:pt x="933932" y="372444"/>
                      <a:pt x="933932" y="372444"/>
                    </a:cubicBezTo>
                    <a:cubicBezTo>
                      <a:pt x="932086" y="370229"/>
                      <a:pt x="929131" y="369121"/>
                      <a:pt x="923962" y="370229"/>
                    </a:cubicBezTo>
                    <a:cubicBezTo>
                      <a:pt x="921746" y="370598"/>
                      <a:pt x="919161" y="370229"/>
                      <a:pt x="916946" y="369859"/>
                    </a:cubicBezTo>
                    <a:cubicBezTo>
                      <a:pt x="874480" y="359520"/>
                      <a:pt x="832014" y="349180"/>
                      <a:pt x="789548" y="339210"/>
                    </a:cubicBezTo>
                    <a:cubicBezTo>
                      <a:pt x="750775" y="329609"/>
                      <a:pt x="711633" y="320378"/>
                      <a:pt x="672860" y="310777"/>
                    </a:cubicBezTo>
                    <a:cubicBezTo>
                      <a:pt x="665475" y="308930"/>
                      <a:pt x="660674" y="310777"/>
                      <a:pt x="655135" y="316316"/>
                    </a:cubicBezTo>
                    <a:cubicBezTo>
                      <a:pt x="637780" y="334410"/>
                      <a:pt x="618578" y="351027"/>
                      <a:pt x="602330" y="369859"/>
                    </a:cubicBezTo>
                    <a:cubicBezTo>
                      <a:pt x="590513" y="383892"/>
                      <a:pt x="578327" y="384630"/>
                      <a:pt x="561710" y="381307"/>
                    </a:cubicBezTo>
                    <a:cubicBezTo>
                      <a:pt x="511121" y="370967"/>
                      <a:pt x="460162" y="362474"/>
                      <a:pt x="409572" y="353242"/>
                    </a:cubicBezTo>
                    <a:cubicBezTo>
                      <a:pt x="364891" y="345118"/>
                      <a:pt x="319840" y="336625"/>
                      <a:pt x="275159" y="328501"/>
                    </a:cubicBezTo>
                    <a:cubicBezTo>
                      <a:pt x="268512" y="327394"/>
                      <a:pt x="265927" y="324439"/>
                      <a:pt x="264450" y="317423"/>
                    </a:cubicBezTo>
                    <a:cubicBezTo>
                      <a:pt x="244140" y="218460"/>
                      <a:pt x="223461" y="119496"/>
                      <a:pt x="202782" y="20163"/>
                    </a:cubicBezTo>
                    <a:cubicBezTo>
                      <a:pt x="200936" y="10562"/>
                      <a:pt x="199459" y="961"/>
                      <a:pt x="185796" y="3177"/>
                    </a:cubicBezTo>
                    <a:cubicBezTo>
                      <a:pt x="180996" y="-516"/>
                      <a:pt x="175087" y="-147"/>
                      <a:pt x="169918" y="223"/>
                    </a:cubicBezTo>
                    <a:cubicBezTo>
                      <a:pt x="132991" y="1330"/>
                      <a:pt x="96064" y="4285"/>
                      <a:pt x="59137" y="5762"/>
                    </a:cubicBezTo>
                    <a:cubicBezTo>
                      <a:pt x="47321" y="6500"/>
                      <a:pt x="34397" y="3915"/>
                      <a:pt x="22949" y="10931"/>
                    </a:cubicBezTo>
                    <a:cubicBezTo>
                      <a:pt x="17041" y="11670"/>
                      <a:pt x="11133" y="12409"/>
                      <a:pt x="5224" y="13147"/>
                    </a:cubicBezTo>
                    <a:cubicBezTo>
                      <a:pt x="1162" y="13516"/>
                      <a:pt x="-315" y="14993"/>
                      <a:pt x="55" y="19425"/>
                    </a:cubicBezTo>
                    <a:cubicBezTo>
                      <a:pt x="1532" y="35303"/>
                      <a:pt x="2640" y="51182"/>
                      <a:pt x="4486" y="67060"/>
                    </a:cubicBezTo>
                    <a:cubicBezTo>
                      <a:pt x="11871" y="128728"/>
                      <a:pt x="17780" y="190395"/>
                      <a:pt x="28119" y="251325"/>
                    </a:cubicBezTo>
                    <a:cubicBezTo>
                      <a:pt x="36243" y="300437"/>
                      <a:pt x="44367" y="349550"/>
                      <a:pt x="61353" y="396447"/>
                    </a:cubicBezTo>
                    <a:cubicBezTo>
                      <a:pt x="77601" y="441497"/>
                      <a:pt x="104557" y="477316"/>
                      <a:pt x="149239" y="498364"/>
                    </a:cubicBezTo>
                    <a:cubicBezTo>
                      <a:pt x="179519" y="512397"/>
                      <a:pt x="209060" y="528275"/>
                      <a:pt x="238971" y="543046"/>
                    </a:cubicBezTo>
                    <a:cubicBezTo>
                      <a:pt x="265558" y="555970"/>
                      <a:pt x="290668" y="571479"/>
                      <a:pt x="318363" y="581450"/>
                    </a:cubicBezTo>
                    <a:cubicBezTo>
                      <a:pt x="390740" y="608037"/>
                      <a:pt x="466439" y="620592"/>
                      <a:pt x="542878" y="629085"/>
                    </a:cubicBezTo>
                    <a:cubicBezTo>
                      <a:pt x="558387" y="630931"/>
                      <a:pt x="559495" y="631670"/>
                      <a:pt x="555802" y="646810"/>
                    </a:cubicBezTo>
                    <a:cubicBezTo>
                      <a:pt x="545093" y="691491"/>
                      <a:pt x="534385" y="736542"/>
                      <a:pt x="523676" y="781223"/>
                    </a:cubicBezTo>
                    <a:cubicBezTo>
                      <a:pt x="506320" y="854338"/>
                      <a:pt x="489703" y="927453"/>
                      <a:pt x="471978" y="1000199"/>
                    </a:cubicBezTo>
                    <a:cubicBezTo>
                      <a:pt x="468286" y="1016077"/>
                      <a:pt x="467547" y="1033064"/>
                      <a:pt x="459423" y="1047096"/>
                    </a:cubicBezTo>
                    <a:cubicBezTo>
                      <a:pt x="405510" y="1137197"/>
                      <a:pt x="351597" y="1227668"/>
                      <a:pt x="300638" y="1319615"/>
                    </a:cubicBezTo>
                    <a:cubicBezTo>
                      <a:pt x="267404" y="1379806"/>
                      <a:pt x="234170" y="1440366"/>
                      <a:pt x="200936" y="1500556"/>
                    </a:cubicBezTo>
                    <a:cubicBezTo>
                      <a:pt x="197982" y="1506095"/>
                      <a:pt x="197613" y="1510896"/>
                      <a:pt x="200936" y="1516066"/>
                    </a:cubicBezTo>
                    <a:cubicBezTo>
                      <a:pt x="211276" y="1533052"/>
                      <a:pt x="225308" y="1544868"/>
                      <a:pt x="246356" y="1543391"/>
                    </a:cubicBezTo>
                    <a:cubicBezTo>
                      <a:pt x="265927" y="1542284"/>
                      <a:pt x="285129" y="1540068"/>
                      <a:pt x="304700" y="1538222"/>
                    </a:cubicBezTo>
                    <a:cubicBezTo>
                      <a:pt x="334242" y="1535267"/>
                      <a:pt x="363783" y="1531206"/>
                      <a:pt x="393694" y="1529728"/>
                    </a:cubicBezTo>
                    <a:cubicBezTo>
                      <a:pt x="421389" y="1528251"/>
                      <a:pt x="449084" y="1522712"/>
                      <a:pt x="476779" y="1529359"/>
                    </a:cubicBezTo>
                    <a:cubicBezTo>
                      <a:pt x="501520" y="1535267"/>
                      <a:pt x="524045" y="1545607"/>
                      <a:pt x="546570" y="1557054"/>
                    </a:cubicBezTo>
                    <a:cubicBezTo>
                      <a:pt x="573158" y="1571086"/>
                      <a:pt x="599376" y="1585488"/>
                      <a:pt x="631133" y="1581795"/>
                    </a:cubicBezTo>
                    <a:cubicBezTo>
                      <a:pt x="635933" y="1581057"/>
                      <a:pt x="641472" y="1582903"/>
                      <a:pt x="646642" y="1583642"/>
                    </a:cubicBezTo>
                    <a:cubicBezTo>
                      <a:pt x="655504" y="1584749"/>
                      <a:pt x="660305" y="1588442"/>
                      <a:pt x="658089" y="1598781"/>
                    </a:cubicBezTo>
                    <a:cubicBezTo>
                      <a:pt x="654027" y="1617614"/>
                      <a:pt x="651442" y="1637185"/>
                      <a:pt x="647380" y="1656018"/>
                    </a:cubicBezTo>
                    <a:cubicBezTo>
                      <a:pt x="623378" y="1777876"/>
                      <a:pt x="600483" y="1900104"/>
                      <a:pt x="575373" y="2021593"/>
                    </a:cubicBezTo>
                    <a:cubicBezTo>
                      <a:pt x="554325" y="2123510"/>
                      <a:pt x="531800" y="2225059"/>
                      <a:pt x="509274" y="2326608"/>
                    </a:cubicBezTo>
                    <a:cubicBezTo>
                      <a:pt x="494504" y="2393814"/>
                      <a:pt x="478995" y="2460652"/>
                      <a:pt x="462747" y="2527489"/>
                    </a:cubicBezTo>
                    <a:cubicBezTo>
                      <a:pt x="453515" y="2565893"/>
                      <a:pt x="448715" y="2604666"/>
                      <a:pt x="443914" y="2643808"/>
                    </a:cubicBezTo>
                    <a:cubicBezTo>
                      <a:pt x="438744" y="2685536"/>
                      <a:pt x="432836" y="2727263"/>
                      <a:pt x="428036" y="2768990"/>
                    </a:cubicBezTo>
                    <a:cubicBezTo>
                      <a:pt x="422866" y="2814041"/>
                      <a:pt x="418065" y="2859091"/>
                      <a:pt x="412896" y="2903773"/>
                    </a:cubicBezTo>
                    <a:cubicBezTo>
                      <a:pt x="407726" y="2948823"/>
                      <a:pt x="402187" y="2993505"/>
                      <a:pt x="397017" y="3038555"/>
                    </a:cubicBezTo>
                    <a:cubicBezTo>
                      <a:pt x="390740" y="3094315"/>
                      <a:pt x="384462" y="3149705"/>
                      <a:pt x="378185" y="3205464"/>
                    </a:cubicBezTo>
                    <a:cubicBezTo>
                      <a:pt x="375969" y="3223189"/>
                      <a:pt x="375969" y="3227251"/>
                      <a:pt x="392586" y="3234267"/>
                    </a:cubicBezTo>
                    <a:cubicBezTo>
                      <a:pt x="443914" y="3256054"/>
                      <a:pt x="528846" y="3251253"/>
                      <a:pt x="537339" y="3251622"/>
                    </a:cubicBezTo>
                    <a:cubicBezTo>
                      <a:pt x="555433" y="3252730"/>
                      <a:pt x="573896" y="3253100"/>
                      <a:pt x="592360" y="3254207"/>
                    </a:cubicBezTo>
                    <a:cubicBezTo>
                      <a:pt x="599376" y="3254577"/>
                      <a:pt x="601961" y="3252361"/>
                      <a:pt x="603438" y="3245345"/>
                    </a:cubicBezTo>
                    <a:cubicBezTo>
                      <a:pt x="616731" y="3181093"/>
                      <a:pt x="630394" y="3117209"/>
                      <a:pt x="644426" y="3052957"/>
                    </a:cubicBezTo>
                    <a:cubicBezTo>
                      <a:pt x="680984" y="2887156"/>
                      <a:pt x="715695" y="2720616"/>
                      <a:pt x="756684" y="2555553"/>
                    </a:cubicBezTo>
                    <a:cubicBezTo>
                      <a:pt x="766654" y="2514565"/>
                      <a:pt x="773670" y="2473207"/>
                      <a:pt x="794349" y="2434803"/>
                    </a:cubicBezTo>
                    <a:cubicBezTo>
                      <a:pt x="873741" y="2288573"/>
                      <a:pt x="951657" y="2141235"/>
                      <a:pt x="1029942" y="1994636"/>
                    </a:cubicBezTo>
                    <a:cubicBezTo>
                      <a:pt x="1045820" y="1965095"/>
                      <a:pt x="1061698" y="1935923"/>
                      <a:pt x="1078316" y="1904904"/>
                    </a:cubicBezTo>
                    <a:cubicBezTo>
                      <a:pt x="1084224" y="1917459"/>
                      <a:pt x="1089394" y="1928537"/>
                      <a:pt x="1094563" y="1939615"/>
                    </a:cubicBezTo>
                    <a:cubicBezTo>
                      <a:pt x="1145522" y="2045226"/>
                      <a:pt x="1197220" y="2150836"/>
                      <a:pt x="1247809" y="2257185"/>
                    </a:cubicBezTo>
                    <a:cubicBezTo>
                      <a:pt x="1265534" y="2294112"/>
                      <a:pt x="1285105" y="2329931"/>
                      <a:pt x="1291383" y="2372397"/>
                    </a:cubicBezTo>
                    <a:cubicBezTo>
                      <a:pt x="1304307" y="2459913"/>
                      <a:pt x="1321663" y="2546691"/>
                      <a:pt x="1337541" y="2633838"/>
                    </a:cubicBezTo>
                    <a:cubicBezTo>
                      <a:pt x="1353789" y="2722093"/>
                      <a:pt x="1370775" y="2809979"/>
                      <a:pt x="1389977" y="2897864"/>
                    </a:cubicBezTo>
                    <a:cubicBezTo>
                      <a:pt x="1402532" y="2956578"/>
                      <a:pt x="1415087" y="3014922"/>
                      <a:pt x="1429120" y="3073636"/>
                    </a:cubicBezTo>
                    <a:cubicBezTo>
                      <a:pt x="1444260" y="3137888"/>
                      <a:pt x="1460877" y="3201771"/>
                      <a:pt x="1479340" y="3264916"/>
                    </a:cubicBezTo>
                    <a:cubicBezTo>
                      <a:pt x="1481556" y="3272302"/>
                      <a:pt x="1484510" y="3274148"/>
                      <a:pt x="1492634" y="3272671"/>
                    </a:cubicBezTo>
                    <a:cubicBezTo>
                      <a:pt x="1522914" y="3266393"/>
                      <a:pt x="1728595" y="3234636"/>
                      <a:pt x="1732288" y="3231313"/>
                    </a:cubicBezTo>
                    <a:cubicBezTo>
                      <a:pt x="1732288" y="3226882"/>
                      <a:pt x="1732288" y="3222451"/>
                      <a:pt x="1731919" y="3218388"/>
                    </a:cubicBezTo>
                    <a:cubicBezTo>
                      <a:pt x="1726749" y="3182200"/>
                      <a:pt x="1721210" y="3146012"/>
                      <a:pt x="1716040" y="3110193"/>
                    </a:cubicBezTo>
                    <a:cubicBezTo>
                      <a:pt x="1709394" y="3063296"/>
                      <a:pt x="1702747" y="3016768"/>
                      <a:pt x="1696100" y="2969871"/>
                    </a:cubicBezTo>
                    <a:cubicBezTo>
                      <a:pt x="1689453" y="2922974"/>
                      <a:pt x="1682068" y="2876447"/>
                      <a:pt x="1675421" y="2829550"/>
                    </a:cubicBezTo>
                    <a:cubicBezTo>
                      <a:pt x="1667666" y="2776006"/>
                      <a:pt x="1660650" y="2722462"/>
                      <a:pt x="1653265" y="2669288"/>
                    </a:cubicBezTo>
                    <a:cubicBezTo>
                      <a:pt x="1646618" y="2621283"/>
                      <a:pt x="1639233" y="2573278"/>
                      <a:pt x="1632217" y="2525643"/>
                    </a:cubicBezTo>
                    <a:cubicBezTo>
                      <a:pt x="1625939" y="2481700"/>
                      <a:pt x="1619662" y="2437757"/>
                      <a:pt x="1613753" y="2393445"/>
                    </a:cubicBezTo>
                    <a:cubicBezTo>
                      <a:pt x="1607845" y="2348764"/>
                      <a:pt x="1602306" y="2303713"/>
                      <a:pt x="1596398" y="2258662"/>
                    </a:cubicBezTo>
                    <a:cubicBezTo>
                      <a:pt x="1593074" y="2234660"/>
                      <a:pt x="1591966" y="2210288"/>
                      <a:pt x="1588274" y="2186286"/>
                    </a:cubicBezTo>
                    <a:cubicBezTo>
                      <a:pt x="1581258" y="2140866"/>
                      <a:pt x="1569810" y="2096185"/>
                      <a:pt x="1559471" y="2051134"/>
                    </a:cubicBezTo>
                    <a:cubicBezTo>
                      <a:pt x="1535469" y="1947001"/>
                      <a:pt x="1511466" y="1842867"/>
                      <a:pt x="1485987" y="1739103"/>
                    </a:cubicBezTo>
                    <a:cubicBezTo>
                      <a:pt x="1480079" y="1715470"/>
                      <a:pt x="1480079" y="1694422"/>
                      <a:pt x="1491157" y="1672635"/>
                    </a:cubicBezTo>
                    <a:cubicBezTo>
                      <a:pt x="1497065" y="1661188"/>
                      <a:pt x="1502973" y="1649371"/>
                      <a:pt x="1503342" y="1635708"/>
                    </a:cubicBezTo>
                    <a:cubicBezTo>
                      <a:pt x="1504081" y="1578103"/>
                      <a:pt x="1502973" y="1520128"/>
                      <a:pt x="1505189" y="1462522"/>
                    </a:cubicBezTo>
                    <a:cubicBezTo>
                      <a:pt x="1507774" y="1389407"/>
                      <a:pt x="1504819" y="1315923"/>
                      <a:pt x="1507774" y="1242438"/>
                    </a:cubicBezTo>
                    <a:cubicBezTo>
                      <a:pt x="1510358" y="1175601"/>
                      <a:pt x="1508512" y="1108394"/>
                      <a:pt x="1509989" y="1041557"/>
                    </a:cubicBezTo>
                    <a:cubicBezTo>
                      <a:pt x="1512574" y="944440"/>
                      <a:pt x="1512943" y="846953"/>
                      <a:pt x="1512574" y="749836"/>
                    </a:cubicBezTo>
                    <a:cubicBezTo>
                      <a:pt x="1512574" y="723618"/>
                      <a:pt x="1516636" y="701831"/>
                      <a:pt x="1535838" y="682998"/>
                    </a:cubicBezTo>
                    <a:cubicBezTo>
                      <a:pt x="1541008" y="677828"/>
                      <a:pt x="1545808" y="674136"/>
                      <a:pt x="1552824" y="673028"/>
                    </a:cubicBezTo>
                    <a:cubicBezTo>
                      <a:pt x="1574980" y="669705"/>
                      <a:pt x="1596767" y="666381"/>
                      <a:pt x="1618923" y="663058"/>
                    </a:cubicBezTo>
                    <a:cubicBezTo>
                      <a:pt x="1681329" y="653457"/>
                      <a:pt x="1743735" y="643487"/>
                      <a:pt x="1805772" y="633516"/>
                    </a:cubicBezTo>
                    <a:cubicBezTo>
                      <a:pt x="1874825" y="622438"/>
                      <a:pt x="1943878" y="611730"/>
                      <a:pt x="2012562" y="600282"/>
                    </a:cubicBezTo>
                    <a:cubicBezTo>
                      <a:pt x="2024379" y="598436"/>
                      <a:pt x="2036564" y="598805"/>
                      <a:pt x="2044688" y="584773"/>
                    </a:cubicBezTo>
                    <a:cubicBezTo>
                      <a:pt x="2087893" y="512766"/>
                      <a:pt x="2132574" y="441497"/>
                      <a:pt x="2176517" y="369859"/>
                    </a:cubicBezTo>
                    <a:cubicBezTo>
                      <a:pt x="2213813" y="309300"/>
                      <a:pt x="2251478" y="248370"/>
                      <a:pt x="2289143" y="188180"/>
                    </a:cubicBezTo>
                    <a:cubicBezTo>
                      <a:pt x="2292098" y="182641"/>
                      <a:pt x="2292836" y="180056"/>
                      <a:pt x="2285451" y="178210"/>
                    </a:cubicBezTo>
                    <a:close/>
                    <a:moveTo>
                      <a:pt x="1339757" y="1383499"/>
                    </a:moveTo>
                    <a:cubicBezTo>
                      <a:pt x="1339757" y="1383499"/>
                      <a:pt x="1340126" y="1383499"/>
                      <a:pt x="1340126" y="1383499"/>
                    </a:cubicBezTo>
                    <a:lnTo>
                      <a:pt x="1340126" y="1383499"/>
                    </a:lnTo>
                    <a:cubicBezTo>
                      <a:pt x="1340126" y="1383499"/>
                      <a:pt x="1340126" y="1383868"/>
                      <a:pt x="1339757" y="1383499"/>
                    </a:cubicBezTo>
                    <a:cubicBezTo>
                      <a:pt x="1339757" y="1383868"/>
                      <a:pt x="1339757" y="1383499"/>
                      <a:pt x="1339757" y="1383499"/>
                    </a:cubicBezTo>
                    <a:close/>
                    <a:moveTo>
                      <a:pt x="1153277" y="1449967"/>
                    </a:move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lose/>
                  </a:path>
                </a:pathLst>
              </a:custGeom>
              <a:solidFill>
                <a:srgbClr val="303947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5">
                <a:extLst>
                  <a:ext uri="{FF2B5EF4-FFF2-40B4-BE49-F238E27FC236}">
                    <a16:creationId xmlns:a16="http://schemas.microsoft.com/office/drawing/2014/main" id="{52FBAE57-54EA-4289-9B2C-59457C909287}"/>
                  </a:ext>
                </a:extLst>
              </p:cNvPr>
              <p:cNvSpPr/>
              <p:nvPr/>
            </p:nvSpPr>
            <p:spPr>
              <a:xfrm>
                <a:off x="5760142" y="3492690"/>
                <a:ext cx="734248" cy="1043224"/>
              </a:xfrm>
              <a:custGeom>
                <a:avLst/>
                <a:gdLst>
                  <a:gd name="connsiteX0" fmla="*/ 723540 w 734248"/>
                  <a:gd name="connsiteY0" fmla="*/ 1022871 h 1043224"/>
                  <a:gd name="connsiteX1" fmla="*/ 675904 w 734248"/>
                  <a:gd name="connsiteY1" fmla="*/ 998499 h 1043224"/>
                  <a:gd name="connsiteX2" fmla="*/ 645625 w 734248"/>
                  <a:gd name="connsiteY2" fmla="*/ 937570 h 1043224"/>
                  <a:gd name="connsiteX3" fmla="*/ 649317 w 734248"/>
                  <a:gd name="connsiteY3" fmla="*/ 912829 h 1043224"/>
                  <a:gd name="connsiteX4" fmla="*/ 628269 w 734248"/>
                  <a:gd name="connsiteY4" fmla="*/ 779893 h 1043224"/>
                  <a:gd name="connsiteX5" fmla="*/ 606113 w 734248"/>
                  <a:gd name="connsiteY5" fmla="*/ 737796 h 1043224"/>
                  <a:gd name="connsiteX6" fmla="*/ 571771 w 734248"/>
                  <a:gd name="connsiteY6" fmla="*/ 588612 h 1043224"/>
                  <a:gd name="connsiteX7" fmla="*/ 559954 w 734248"/>
                  <a:gd name="connsiteY7" fmla="*/ 212698 h 1043224"/>
                  <a:gd name="connsiteX8" fmla="*/ 549984 w 734248"/>
                  <a:gd name="connsiteY8" fmla="*/ 18463 h 1043224"/>
                  <a:gd name="connsiteX9" fmla="*/ 547030 w 734248"/>
                  <a:gd name="connsiteY9" fmla="*/ 0 h 1043224"/>
                  <a:gd name="connsiteX10" fmla="*/ 520812 w 734248"/>
                  <a:gd name="connsiteY10" fmla="*/ 15140 h 1043224"/>
                  <a:gd name="connsiteX11" fmla="*/ 435142 w 734248"/>
                  <a:gd name="connsiteY11" fmla="*/ 40989 h 1043224"/>
                  <a:gd name="connsiteX12" fmla="*/ 419633 w 734248"/>
                  <a:gd name="connsiteY12" fmla="*/ 50590 h 1043224"/>
                  <a:gd name="connsiteX13" fmla="*/ 394523 w 734248"/>
                  <a:gd name="connsiteY13" fmla="*/ 52067 h 1043224"/>
                  <a:gd name="connsiteX14" fmla="*/ 326208 w 734248"/>
                  <a:gd name="connsiteY14" fmla="*/ 24741 h 1043224"/>
                  <a:gd name="connsiteX15" fmla="*/ 277096 w 734248"/>
                  <a:gd name="connsiteY15" fmla="*/ 4800 h 1043224"/>
                  <a:gd name="connsiteX16" fmla="*/ 271187 w 734248"/>
                  <a:gd name="connsiteY16" fmla="*/ 24741 h 1043224"/>
                  <a:gd name="connsiteX17" fmla="*/ 272295 w 734248"/>
                  <a:gd name="connsiteY17" fmla="*/ 45420 h 1043224"/>
                  <a:gd name="connsiteX18" fmla="*/ 249401 w 734248"/>
                  <a:gd name="connsiteY18" fmla="*/ 101918 h 1043224"/>
                  <a:gd name="connsiteX19" fmla="*/ 130866 w 734248"/>
                  <a:gd name="connsiteY19" fmla="*/ 257379 h 1043224"/>
                  <a:gd name="connsiteX20" fmla="*/ 1253 w 734248"/>
                  <a:gd name="connsiteY20" fmla="*/ 517713 h 1043224"/>
                  <a:gd name="connsiteX21" fmla="*/ 1622 w 734248"/>
                  <a:gd name="connsiteY21" fmla="*/ 531376 h 1043224"/>
                  <a:gd name="connsiteX22" fmla="*/ 42980 w 734248"/>
                  <a:gd name="connsiteY22" fmla="*/ 683145 h 1043224"/>
                  <a:gd name="connsiteX23" fmla="*/ 48888 w 734248"/>
                  <a:gd name="connsiteY23" fmla="*/ 973758 h 1043224"/>
                  <a:gd name="connsiteX24" fmla="*/ 34487 w 734248"/>
                  <a:gd name="connsiteY24" fmla="*/ 1042811 h 1043224"/>
                  <a:gd name="connsiteX25" fmla="*/ 387876 w 734248"/>
                  <a:gd name="connsiteY25" fmla="*/ 1041703 h 1043224"/>
                  <a:gd name="connsiteX26" fmla="*/ 497548 w 734248"/>
                  <a:gd name="connsiteY26" fmla="*/ 1043180 h 1043224"/>
                  <a:gd name="connsiteX27" fmla="*/ 676643 w 734248"/>
                  <a:gd name="connsiteY27" fmla="*/ 1035426 h 1043224"/>
                  <a:gd name="connsiteX28" fmla="*/ 734249 w 734248"/>
                  <a:gd name="connsiteY28" fmla="*/ 1032472 h 1043224"/>
                  <a:gd name="connsiteX29" fmla="*/ 723540 w 734248"/>
                  <a:gd name="connsiteY29" fmla="*/ 1022871 h 104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4248" h="1043224">
                    <a:moveTo>
                      <a:pt x="723540" y="1022871"/>
                    </a:moveTo>
                    <a:cubicBezTo>
                      <a:pt x="707661" y="1014747"/>
                      <a:pt x="691414" y="1007362"/>
                      <a:pt x="675904" y="998499"/>
                    </a:cubicBezTo>
                    <a:cubicBezTo>
                      <a:pt x="652271" y="985206"/>
                      <a:pt x="641563" y="964896"/>
                      <a:pt x="645625" y="937570"/>
                    </a:cubicBezTo>
                    <a:cubicBezTo>
                      <a:pt x="646732" y="929446"/>
                      <a:pt x="647471" y="920953"/>
                      <a:pt x="649317" y="912829"/>
                    </a:cubicBezTo>
                    <a:cubicBezTo>
                      <a:pt x="660395" y="865563"/>
                      <a:pt x="654118" y="821620"/>
                      <a:pt x="628269" y="779893"/>
                    </a:cubicBezTo>
                    <a:cubicBezTo>
                      <a:pt x="619776" y="766599"/>
                      <a:pt x="613868" y="751459"/>
                      <a:pt x="606113" y="737796"/>
                    </a:cubicBezTo>
                    <a:cubicBezTo>
                      <a:pt x="579895" y="691269"/>
                      <a:pt x="569555" y="641048"/>
                      <a:pt x="571771" y="588612"/>
                    </a:cubicBezTo>
                    <a:cubicBezTo>
                      <a:pt x="576571" y="463061"/>
                      <a:pt x="570294" y="337880"/>
                      <a:pt x="559954" y="212698"/>
                    </a:cubicBezTo>
                    <a:cubicBezTo>
                      <a:pt x="554785" y="151030"/>
                      <a:pt x="550723" y="80131"/>
                      <a:pt x="549984" y="18463"/>
                    </a:cubicBezTo>
                    <a:cubicBezTo>
                      <a:pt x="546661" y="9232"/>
                      <a:pt x="548138" y="9232"/>
                      <a:pt x="547030" y="0"/>
                    </a:cubicBezTo>
                    <a:cubicBezTo>
                      <a:pt x="540014" y="7755"/>
                      <a:pt x="531521" y="12924"/>
                      <a:pt x="520812" y="15140"/>
                    </a:cubicBezTo>
                    <a:cubicBezTo>
                      <a:pt x="491640" y="21787"/>
                      <a:pt x="464314" y="33973"/>
                      <a:pt x="435142" y="40989"/>
                    </a:cubicBezTo>
                    <a:cubicBezTo>
                      <a:pt x="429234" y="42466"/>
                      <a:pt x="422587" y="43574"/>
                      <a:pt x="419633" y="50590"/>
                    </a:cubicBezTo>
                    <a:cubicBezTo>
                      <a:pt x="420741" y="55390"/>
                      <a:pt x="394523" y="52067"/>
                      <a:pt x="394523" y="52067"/>
                    </a:cubicBezTo>
                    <a:cubicBezTo>
                      <a:pt x="372736" y="40619"/>
                      <a:pt x="348364" y="35080"/>
                      <a:pt x="326208" y="24741"/>
                    </a:cubicBezTo>
                    <a:cubicBezTo>
                      <a:pt x="309960" y="17356"/>
                      <a:pt x="292236" y="14401"/>
                      <a:pt x="277096" y="4800"/>
                    </a:cubicBezTo>
                    <a:cubicBezTo>
                      <a:pt x="273034" y="14401"/>
                      <a:pt x="275249" y="15140"/>
                      <a:pt x="271187" y="24741"/>
                    </a:cubicBezTo>
                    <a:cubicBezTo>
                      <a:pt x="270818" y="28434"/>
                      <a:pt x="272295" y="41727"/>
                      <a:pt x="272295" y="45420"/>
                    </a:cubicBezTo>
                    <a:cubicBezTo>
                      <a:pt x="271926" y="67207"/>
                      <a:pt x="264541" y="84932"/>
                      <a:pt x="249401" y="101918"/>
                    </a:cubicBezTo>
                    <a:cubicBezTo>
                      <a:pt x="205827" y="150661"/>
                      <a:pt x="165208" y="201989"/>
                      <a:pt x="130866" y="257379"/>
                    </a:cubicBezTo>
                    <a:cubicBezTo>
                      <a:pt x="79538" y="340095"/>
                      <a:pt x="40764" y="428719"/>
                      <a:pt x="1253" y="517713"/>
                    </a:cubicBezTo>
                    <a:cubicBezTo>
                      <a:pt x="-963" y="522883"/>
                      <a:pt x="145" y="526945"/>
                      <a:pt x="1622" y="531376"/>
                    </a:cubicBezTo>
                    <a:cubicBezTo>
                      <a:pt x="17131" y="581596"/>
                      <a:pt x="31533" y="631817"/>
                      <a:pt x="42980" y="683145"/>
                    </a:cubicBezTo>
                    <a:cubicBezTo>
                      <a:pt x="43349" y="685730"/>
                      <a:pt x="67352" y="881441"/>
                      <a:pt x="48888" y="973758"/>
                    </a:cubicBezTo>
                    <a:cubicBezTo>
                      <a:pt x="44088" y="998130"/>
                      <a:pt x="39657" y="1018070"/>
                      <a:pt x="34487" y="1042811"/>
                    </a:cubicBezTo>
                    <a:cubicBezTo>
                      <a:pt x="59966" y="1042811"/>
                      <a:pt x="343195" y="1041703"/>
                      <a:pt x="387876" y="1041703"/>
                    </a:cubicBezTo>
                    <a:cubicBezTo>
                      <a:pt x="415940" y="1041334"/>
                      <a:pt x="469484" y="1043550"/>
                      <a:pt x="497548" y="1043180"/>
                    </a:cubicBezTo>
                    <a:cubicBezTo>
                      <a:pt x="520074" y="1043919"/>
                      <a:pt x="653379" y="1035057"/>
                      <a:pt x="676643" y="1035426"/>
                    </a:cubicBezTo>
                    <a:cubicBezTo>
                      <a:pt x="701753" y="1032841"/>
                      <a:pt x="708769" y="1035057"/>
                      <a:pt x="734249" y="1032472"/>
                    </a:cubicBezTo>
                    <a:cubicBezTo>
                      <a:pt x="734249" y="1025456"/>
                      <a:pt x="727602" y="1025086"/>
                      <a:pt x="723540" y="1022871"/>
                    </a:cubicBezTo>
                    <a:close/>
                  </a:path>
                </a:pathLst>
              </a:custGeom>
              <a:solidFill>
                <a:srgbClr val="E6E6E6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7">
                <a:extLst>
                  <a:ext uri="{FF2B5EF4-FFF2-40B4-BE49-F238E27FC236}">
                    <a16:creationId xmlns:a16="http://schemas.microsoft.com/office/drawing/2014/main" id="{459F88ED-1B03-4DF0-BF6D-7D8E1C3557A3}"/>
                  </a:ext>
                </a:extLst>
              </p:cNvPr>
              <p:cNvSpPr/>
              <p:nvPr/>
            </p:nvSpPr>
            <p:spPr>
              <a:xfrm>
                <a:off x="6007802" y="3076450"/>
                <a:ext cx="362840" cy="472812"/>
              </a:xfrm>
              <a:custGeom>
                <a:avLst/>
                <a:gdLst>
                  <a:gd name="connsiteX0" fmla="*/ 298632 w 362840"/>
                  <a:gd name="connsiteY0" fmla="*/ 416240 h 472812"/>
                  <a:gd name="connsiteX1" fmla="*/ 282753 w 362840"/>
                  <a:gd name="connsiteY1" fmla="*/ 431749 h 472812"/>
                  <a:gd name="connsiteX2" fmla="*/ 184528 w 362840"/>
                  <a:gd name="connsiteY2" fmla="*/ 461290 h 472812"/>
                  <a:gd name="connsiteX3" fmla="*/ 171973 w 362840"/>
                  <a:gd name="connsiteY3" fmla="*/ 467568 h 472812"/>
                  <a:gd name="connsiteX4" fmla="*/ 147602 w 362840"/>
                  <a:gd name="connsiteY4" fmla="*/ 471999 h 472812"/>
                  <a:gd name="connsiteX5" fmla="*/ 40883 w 362840"/>
                  <a:gd name="connsiteY5" fmla="*/ 431380 h 472812"/>
                  <a:gd name="connsiteX6" fmla="*/ 28328 w 362840"/>
                  <a:gd name="connsiteY6" fmla="*/ 421410 h 472812"/>
                  <a:gd name="connsiteX7" fmla="*/ 34236 w 362840"/>
                  <a:gd name="connsiteY7" fmla="*/ 394084 h 472812"/>
                  <a:gd name="connsiteX8" fmla="*/ 34606 w 362840"/>
                  <a:gd name="connsiteY8" fmla="*/ 320600 h 472812"/>
                  <a:gd name="connsiteX9" fmla="*/ 33498 w 362840"/>
                  <a:gd name="connsiteY9" fmla="*/ 307675 h 472812"/>
                  <a:gd name="connsiteX10" fmla="*/ 17619 w 362840"/>
                  <a:gd name="connsiteY10" fmla="*/ 286258 h 472812"/>
                  <a:gd name="connsiteX11" fmla="*/ 3956 w 362840"/>
                  <a:gd name="connsiteY11" fmla="*/ 271856 h 472812"/>
                  <a:gd name="connsiteX12" fmla="*/ 633 w 362840"/>
                  <a:gd name="connsiteY12" fmla="*/ 210189 h 472812"/>
                  <a:gd name="connsiteX13" fmla="*/ 28697 w 362840"/>
                  <a:gd name="connsiteY13" fmla="*/ 189510 h 472812"/>
                  <a:gd name="connsiteX14" fmla="*/ 49746 w 362840"/>
                  <a:gd name="connsiteY14" fmla="*/ 178432 h 472812"/>
                  <a:gd name="connsiteX15" fmla="*/ 60824 w 362840"/>
                  <a:gd name="connsiteY15" fmla="*/ 116764 h 472812"/>
                  <a:gd name="connsiteX16" fmla="*/ 76333 w 362840"/>
                  <a:gd name="connsiteY16" fmla="*/ 72821 h 472812"/>
                  <a:gd name="connsiteX17" fmla="*/ 150556 w 362840"/>
                  <a:gd name="connsiteY17" fmla="*/ 11153 h 472812"/>
                  <a:gd name="connsiteX18" fmla="*/ 190067 w 362840"/>
                  <a:gd name="connsiteY18" fmla="*/ 75 h 472812"/>
                  <a:gd name="connsiteX19" fmla="*/ 261336 w 362840"/>
                  <a:gd name="connsiteY19" fmla="*/ 5245 h 472812"/>
                  <a:gd name="connsiteX20" fmla="*/ 310818 w 362840"/>
                  <a:gd name="connsiteY20" fmla="*/ 32202 h 472812"/>
                  <a:gd name="connsiteX21" fmla="*/ 357715 w 362840"/>
                  <a:gd name="connsiteY21" fmla="*/ 117133 h 472812"/>
                  <a:gd name="connsiteX22" fmla="*/ 359561 w 362840"/>
                  <a:gd name="connsiteY22" fmla="*/ 130058 h 472812"/>
                  <a:gd name="connsiteX23" fmla="*/ 361407 w 362840"/>
                  <a:gd name="connsiteY23" fmla="*/ 167723 h 472812"/>
                  <a:gd name="connsiteX24" fmla="*/ 356976 w 362840"/>
                  <a:gd name="connsiteY24" fmla="*/ 218682 h 472812"/>
                  <a:gd name="connsiteX25" fmla="*/ 348852 w 362840"/>
                  <a:gd name="connsiteY25" fmla="*/ 248592 h 472812"/>
                  <a:gd name="connsiteX26" fmla="*/ 348114 w 362840"/>
                  <a:gd name="connsiteY26" fmla="*/ 266687 h 472812"/>
                  <a:gd name="connsiteX27" fmla="*/ 347006 w 362840"/>
                  <a:gd name="connsiteY27" fmla="*/ 318384 h 472812"/>
                  <a:gd name="connsiteX28" fmla="*/ 333343 w 362840"/>
                  <a:gd name="connsiteY28" fmla="*/ 344602 h 472812"/>
                  <a:gd name="connsiteX29" fmla="*/ 312664 w 362840"/>
                  <a:gd name="connsiteY29" fmla="*/ 361958 h 472812"/>
                  <a:gd name="connsiteX30" fmla="*/ 304909 w 362840"/>
                  <a:gd name="connsiteY30" fmla="*/ 370451 h 472812"/>
                  <a:gd name="connsiteX31" fmla="*/ 298632 w 362840"/>
                  <a:gd name="connsiteY31" fmla="*/ 416240 h 47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2840" h="472812">
                    <a:moveTo>
                      <a:pt x="298632" y="416240"/>
                    </a:moveTo>
                    <a:cubicBezTo>
                      <a:pt x="297524" y="425841"/>
                      <a:pt x="290877" y="429164"/>
                      <a:pt x="282753" y="431749"/>
                    </a:cubicBezTo>
                    <a:cubicBezTo>
                      <a:pt x="249889" y="441350"/>
                      <a:pt x="217024" y="451320"/>
                      <a:pt x="184528" y="461290"/>
                    </a:cubicBezTo>
                    <a:cubicBezTo>
                      <a:pt x="180097" y="462767"/>
                      <a:pt x="176035" y="465352"/>
                      <a:pt x="171973" y="467568"/>
                    </a:cubicBezTo>
                    <a:cubicBezTo>
                      <a:pt x="164219" y="471630"/>
                      <a:pt x="156464" y="474215"/>
                      <a:pt x="147602" y="471999"/>
                    </a:cubicBezTo>
                    <a:cubicBezTo>
                      <a:pt x="112521" y="457598"/>
                      <a:pt x="76702" y="444304"/>
                      <a:pt x="40883" y="431380"/>
                    </a:cubicBezTo>
                    <a:cubicBezTo>
                      <a:pt x="35344" y="429533"/>
                      <a:pt x="30544" y="427687"/>
                      <a:pt x="28328" y="421410"/>
                    </a:cubicBezTo>
                    <a:cubicBezTo>
                      <a:pt x="27959" y="411809"/>
                      <a:pt x="32021" y="402946"/>
                      <a:pt x="34236" y="394084"/>
                    </a:cubicBezTo>
                    <a:cubicBezTo>
                      <a:pt x="40145" y="369343"/>
                      <a:pt x="36452" y="344971"/>
                      <a:pt x="34606" y="320600"/>
                    </a:cubicBezTo>
                    <a:cubicBezTo>
                      <a:pt x="34236" y="316168"/>
                      <a:pt x="33498" y="311737"/>
                      <a:pt x="33498" y="307675"/>
                    </a:cubicBezTo>
                    <a:cubicBezTo>
                      <a:pt x="33867" y="296228"/>
                      <a:pt x="34975" y="285150"/>
                      <a:pt x="17619" y="286258"/>
                    </a:cubicBezTo>
                    <a:cubicBezTo>
                      <a:pt x="10603" y="286627"/>
                      <a:pt x="5434" y="280349"/>
                      <a:pt x="3956" y="271856"/>
                    </a:cubicBezTo>
                    <a:cubicBezTo>
                      <a:pt x="264" y="251547"/>
                      <a:pt x="-844" y="230868"/>
                      <a:pt x="633" y="210189"/>
                    </a:cubicBezTo>
                    <a:cubicBezTo>
                      <a:pt x="1741" y="193202"/>
                      <a:pt x="7649" y="189879"/>
                      <a:pt x="28697" y="189510"/>
                    </a:cubicBezTo>
                    <a:cubicBezTo>
                      <a:pt x="39775" y="193572"/>
                      <a:pt x="44945" y="187294"/>
                      <a:pt x="49746" y="178432"/>
                    </a:cubicBezTo>
                    <a:cubicBezTo>
                      <a:pt x="60454" y="159230"/>
                      <a:pt x="59347" y="137812"/>
                      <a:pt x="60824" y="116764"/>
                    </a:cubicBezTo>
                    <a:cubicBezTo>
                      <a:pt x="62301" y="100516"/>
                      <a:pt x="65255" y="85376"/>
                      <a:pt x="76333" y="72821"/>
                    </a:cubicBezTo>
                    <a:cubicBezTo>
                      <a:pt x="96273" y="46234"/>
                      <a:pt x="120276" y="25186"/>
                      <a:pt x="150556" y="11153"/>
                    </a:cubicBezTo>
                    <a:cubicBezTo>
                      <a:pt x="162372" y="3030"/>
                      <a:pt x="175666" y="75"/>
                      <a:pt x="190067" y="75"/>
                    </a:cubicBezTo>
                    <a:cubicBezTo>
                      <a:pt x="214070" y="75"/>
                      <a:pt x="238072" y="-1032"/>
                      <a:pt x="261336" y="5245"/>
                    </a:cubicBezTo>
                    <a:cubicBezTo>
                      <a:pt x="279799" y="10415"/>
                      <a:pt x="298263" y="15954"/>
                      <a:pt x="310818" y="32202"/>
                    </a:cubicBezTo>
                    <a:cubicBezTo>
                      <a:pt x="334820" y="55835"/>
                      <a:pt x="346267" y="86484"/>
                      <a:pt x="357715" y="117133"/>
                    </a:cubicBezTo>
                    <a:cubicBezTo>
                      <a:pt x="359192" y="121195"/>
                      <a:pt x="359192" y="125626"/>
                      <a:pt x="359561" y="130058"/>
                    </a:cubicBezTo>
                    <a:cubicBezTo>
                      <a:pt x="364731" y="142243"/>
                      <a:pt x="362515" y="155168"/>
                      <a:pt x="361407" y="167723"/>
                    </a:cubicBezTo>
                    <a:cubicBezTo>
                      <a:pt x="359930" y="184709"/>
                      <a:pt x="359192" y="201695"/>
                      <a:pt x="356976" y="218682"/>
                    </a:cubicBezTo>
                    <a:cubicBezTo>
                      <a:pt x="355499" y="229021"/>
                      <a:pt x="353283" y="238991"/>
                      <a:pt x="348852" y="248592"/>
                    </a:cubicBezTo>
                    <a:cubicBezTo>
                      <a:pt x="345898" y="254870"/>
                      <a:pt x="345160" y="260778"/>
                      <a:pt x="348114" y="266687"/>
                    </a:cubicBezTo>
                    <a:cubicBezTo>
                      <a:pt x="364361" y="284411"/>
                      <a:pt x="358084" y="301028"/>
                      <a:pt x="347006" y="318384"/>
                    </a:cubicBezTo>
                    <a:cubicBezTo>
                      <a:pt x="341836" y="326508"/>
                      <a:pt x="337405" y="335740"/>
                      <a:pt x="333343" y="344602"/>
                    </a:cubicBezTo>
                    <a:cubicBezTo>
                      <a:pt x="328912" y="353464"/>
                      <a:pt x="323373" y="360850"/>
                      <a:pt x="312664" y="361958"/>
                    </a:cubicBezTo>
                    <a:cubicBezTo>
                      <a:pt x="307494" y="362696"/>
                      <a:pt x="305648" y="365281"/>
                      <a:pt x="304909" y="370451"/>
                    </a:cubicBezTo>
                    <a:cubicBezTo>
                      <a:pt x="303802" y="385591"/>
                      <a:pt x="301217" y="401100"/>
                      <a:pt x="298632" y="416240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8">
                <a:extLst>
                  <a:ext uri="{FF2B5EF4-FFF2-40B4-BE49-F238E27FC236}">
                    <a16:creationId xmlns:a16="http://schemas.microsoft.com/office/drawing/2014/main" id="{55CAD85F-DB91-4DCE-B4FF-8028B8C72DCA}"/>
                  </a:ext>
                </a:extLst>
              </p:cNvPr>
              <p:cNvSpPr/>
              <p:nvPr/>
            </p:nvSpPr>
            <p:spPr>
              <a:xfrm>
                <a:off x="6656443" y="6375930"/>
                <a:ext cx="383971" cy="281983"/>
              </a:xfrm>
              <a:custGeom>
                <a:avLst/>
                <a:gdLst>
                  <a:gd name="connsiteX0" fmla="*/ 22581 w 383971"/>
                  <a:gd name="connsiteY0" fmla="*/ 30649 h 281983"/>
                  <a:gd name="connsiteX1" fmla="*/ 31075 w 383971"/>
                  <a:gd name="connsiteY1" fmla="*/ 22156 h 281983"/>
                  <a:gd name="connsiteX2" fmla="*/ 171765 w 383971"/>
                  <a:gd name="connsiteY2" fmla="*/ 0 h 281983"/>
                  <a:gd name="connsiteX3" fmla="*/ 233802 w 383971"/>
                  <a:gd name="connsiteY3" fmla="*/ 127397 h 281983"/>
                  <a:gd name="connsiteX4" fmla="*/ 299901 w 383971"/>
                  <a:gd name="connsiteY4" fmla="*/ 175771 h 281983"/>
                  <a:gd name="connsiteX5" fmla="*/ 332028 w 383971"/>
                  <a:gd name="connsiteY5" fmla="*/ 177248 h 281983"/>
                  <a:gd name="connsiteX6" fmla="*/ 383725 w 383971"/>
                  <a:gd name="connsiteY6" fmla="*/ 237070 h 281983"/>
                  <a:gd name="connsiteX7" fmla="*/ 355661 w 383971"/>
                  <a:gd name="connsiteY7" fmla="*/ 272150 h 281983"/>
                  <a:gd name="connsiteX8" fmla="*/ 285131 w 383971"/>
                  <a:gd name="connsiteY8" fmla="*/ 281382 h 281983"/>
                  <a:gd name="connsiteX9" fmla="*/ 159210 w 383971"/>
                  <a:gd name="connsiteY9" fmla="*/ 268088 h 281983"/>
                  <a:gd name="connsiteX10" fmla="*/ 113421 w 383971"/>
                  <a:gd name="connsiteY10" fmla="*/ 254425 h 281983"/>
                  <a:gd name="connsiteX11" fmla="*/ 16673 w 383971"/>
                  <a:gd name="connsiteY11" fmla="*/ 242239 h 281983"/>
                  <a:gd name="connsiteX12" fmla="*/ 795 w 383971"/>
                  <a:gd name="connsiteY12" fmla="*/ 223407 h 281983"/>
                  <a:gd name="connsiteX13" fmla="*/ 17781 w 383971"/>
                  <a:gd name="connsiteY13" fmla="*/ 62037 h 281983"/>
                  <a:gd name="connsiteX14" fmla="*/ 22581 w 383971"/>
                  <a:gd name="connsiteY14" fmla="*/ 30649 h 28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971" h="281983">
                    <a:moveTo>
                      <a:pt x="22581" y="30649"/>
                    </a:moveTo>
                    <a:cubicBezTo>
                      <a:pt x="24797" y="26957"/>
                      <a:pt x="25905" y="22895"/>
                      <a:pt x="31075" y="22156"/>
                    </a:cubicBezTo>
                    <a:cubicBezTo>
                      <a:pt x="75017" y="14402"/>
                      <a:pt x="127453" y="5539"/>
                      <a:pt x="171765" y="0"/>
                    </a:cubicBezTo>
                    <a:cubicBezTo>
                      <a:pt x="189860" y="43943"/>
                      <a:pt x="208323" y="87516"/>
                      <a:pt x="233802" y="127397"/>
                    </a:cubicBezTo>
                    <a:cubicBezTo>
                      <a:pt x="249312" y="151769"/>
                      <a:pt x="268883" y="172079"/>
                      <a:pt x="299901" y="175771"/>
                    </a:cubicBezTo>
                    <a:cubicBezTo>
                      <a:pt x="310610" y="176879"/>
                      <a:pt x="321319" y="176510"/>
                      <a:pt x="332028" y="177248"/>
                    </a:cubicBezTo>
                    <a:cubicBezTo>
                      <a:pt x="362677" y="178726"/>
                      <a:pt x="386679" y="206421"/>
                      <a:pt x="383725" y="237070"/>
                    </a:cubicBezTo>
                    <a:cubicBezTo>
                      <a:pt x="382248" y="255164"/>
                      <a:pt x="371539" y="265873"/>
                      <a:pt x="355661" y="272150"/>
                    </a:cubicBezTo>
                    <a:cubicBezTo>
                      <a:pt x="333135" y="281012"/>
                      <a:pt x="309133" y="283228"/>
                      <a:pt x="285131" y="281382"/>
                    </a:cubicBezTo>
                    <a:cubicBezTo>
                      <a:pt x="243034" y="278059"/>
                      <a:pt x="201307" y="272889"/>
                      <a:pt x="159210" y="268088"/>
                    </a:cubicBezTo>
                    <a:cubicBezTo>
                      <a:pt x="143332" y="266242"/>
                      <a:pt x="128561" y="259595"/>
                      <a:pt x="113421" y="254425"/>
                    </a:cubicBezTo>
                    <a:cubicBezTo>
                      <a:pt x="82034" y="243717"/>
                      <a:pt x="49169" y="243347"/>
                      <a:pt x="16673" y="242239"/>
                    </a:cubicBezTo>
                    <a:cubicBezTo>
                      <a:pt x="1533" y="241501"/>
                      <a:pt x="-1790" y="238178"/>
                      <a:pt x="795" y="223407"/>
                    </a:cubicBezTo>
                    <a:cubicBezTo>
                      <a:pt x="9288" y="169494"/>
                      <a:pt x="9288" y="115581"/>
                      <a:pt x="17781" y="62037"/>
                    </a:cubicBezTo>
                    <a:cubicBezTo>
                      <a:pt x="19997" y="51328"/>
                      <a:pt x="21104" y="40989"/>
                      <a:pt x="22581" y="30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9">
                <a:extLst>
                  <a:ext uri="{FF2B5EF4-FFF2-40B4-BE49-F238E27FC236}">
                    <a16:creationId xmlns:a16="http://schemas.microsoft.com/office/drawing/2014/main" id="{9E7F33B9-CB0A-4AD8-B497-42586B581A98}"/>
                  </a:ext>
                </a:extLst>
              </p:cNvPr>
              <p:cNvSpPr/>
              <p:nvPr/>
            </p:nvSpPr>
            <p:spPr>
              <a:xfrm>
                <a:off x="5315642" y="6383875"/>
                <a:ext cx="330686" cy="279309"/>
              </a:xfrm>
              <a:custGeom>
                <a:avLst/>
                <a:gdLst>
                  <a:gd name="connsiteX0" fmla="*/ 182835 w 330686"/>
                  <a:gd name="connsiteY0" fmla="*/ 1287 h 279309"/>
                  <a:gd name="connsiteX1" fmla="*/ 193913 w 330686"/>
                  <a:gd name="connsiteY1" fmla="*/ 2026 h 279309"/>
                  <a:gd name="connsiteX2" fmla="*/ 252626 w 330686"/>
                  <a:gd name="connsiteY2" fmla="*/ 10519 h 279309"/>
                  <a:gd name="connsiteX3" fmla="*/ 307278 w 330686"/>
                  <a:gd name="connsiteY3" fmla="*/ 12735 h 279309"/>
                  <a:gd name="connsiteX4" fmla="*/ 306170 w 330686"/>
                  <a:gd name="connsiteY4" fmla="*/ 44122 h 279309"/>
                  <a:gd name="connsiteX5" fmla="*/ 326849 w 330686"/>
                  <a:gd name="connsiteY5" fmla="*/ 178536 h 279309"/>
                  <a:gd name="connsiteX6" fmla="*/ 330542 w 330686"/>
                  <a:gd name="connsiteY6" fmla="*/ 216570 h 279309"/>
                  <a:gd name="connsiteX7" fmla="*/ 307647 w 330686"/>
                  <a:gd name="connsiteY7" fmla="*/ 238726 h 279309"/>
                  <a:gd name="connsiteX8" fmla="*/ 262227 w 330686"/>
                  <a:gd name="connsiteY8" fmla="*/ 240203 h 279309"/>
                  <a:gd name="connsiteX9" fmla="*/ 232686 w 330686"/>
                  <a:gd name="connsiteY9" fmla="*/ 257559 h 279309"/>
                  <a:gd name="connsiteX10" fmla="*/ 213484 w 330686"/>
                  <a:gd name="connsiteY10" fmla="*/ 268637 h 279309"/>
                  <a:gd name="connsiteX11" fmla="*/ 51745 w 330686"/>
                  <a:gd name="connsiteY11" fmla="*/ 276391 h 279309"/>
                  <a:gd name="connsiteX12" fmla="*/ 1524 w 330686"/>
                  <a:gd name="connsiteY12" fmla="*/ 231341 h 279309"/>
                  <a:gd name="connsiteX13" fmla="*/ 29589 w 330686"/>
                  <a:gd name="connsiteY13" fmla="*/ 170781 h 279309"/>
                  <a:gd name="connsiteX14" fmla="*/ 118951 w 330686"/>
                  <a:gd name="connsiteY14" fmla="*/ 99512 h 279309"/>
                  <a:gd name="connsiteX15" fmla="*/ 182835 w 330686"/>
                  <a:gd name="connsiteY15" fmla="*/ 1287 h 2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686" h="279309">
                    <a:moveTo>
                      <a:pt x="182835" y="1287"/>
                    </a:moveTo>
                    <a:cubicBezTo>
                      <a:pt x="186897" y="-1667"/>
                      <a:pt x="190589" y="1287"/>
                      <a:pt x="193913" y="2026"/>
                    </a:cubicBezTo>
                    <a:cubicBezTo>
                      <a:pt x="213115" y="6826"/>
                      <a:pt x="232686" y="10150"/>
                      <a:pt x="252626" y="10519"/>
                    </a:cubicBezTo>
                    <a:cubicBezTo>
                      <a:pt x="267397" y="10888"/>
                      <a:pt x="292507" y="12365"/>
                      <a:pt x="307278" y="12735"/>
                    </a:cubicBezTo>
                    <a:cubicBezTo>
                      <a:pt x="313186" y="12735"/>
                      <a:pt x="308016" y="27874"/>
                      <a:pt x="306170" y="44122"/>
                    </a:cubicBezTo>
                    <a:cubicBezTo>
                      <a:pt x="307278" y="89911"/>
                      <a:pt x="319094" y="133854"/>
                      <a:pt x="326849" y="178536"/>
                    </a:cubicBezTo>
                    <a:cubicBezTo>
                      <a:pt x="329065" y="191091"/>
                      <a:pt x="331280" y="203646"/>
                      <a:pt x="330542" y="216570"/>
                    </a:cubicBezTo>
                    <a:cubicBezTo>
                      <a:pt x="329434" y="231341"/>
                      <a:pt x="322418" y="237987"/>
                      <a:pt x="307647" y="238726"/>
                    </a:cubicBezTo>
                    <a:cubicBezTo>
                      <a:pt x="292507" y="239465"/>
                      <a:pt x="277367" y="237618"/>
                      <a:pt x="262227" y="240203"/>
                    </a:cubicBezTo>
                    <a:cubicBezTo>
                      <a:pt x="250041" y="242419"/>
                      <a:pt x="238963" y="245373"/>
                      <a:pt x="232686" y="257559"/>
                    </a:cubicBezTo>
                    <a:cubicBezTo>
                      <a:pt x="228624" y="264944"/>
                      <a:pt x="220869" y="267160"/>
                      <a:pt x="213484" y="268637"/>
                    </a:cubicBezTo>
                    <a:cubicBezTo>
                      <a:pt x="159940" y="278238"/>
                      <a:pt x="106027" y="282669"/>
                      <a:pt x="51745" y="276391"/>
                    </a:cubicBezTo>
                    <a:cubicBezTo>
                      <a:pt x="22942" y="273068"/>
                      <a:pt x="7063" y="257559"/>
                      <a:pt x="1524" y="231341"/>
                    </a:cubicBezTo>
                    <a:cubicBezTo>
                      <a:pt x="-4015" y="206969"/>
                      <a:pt x="5586" y="186290"/>
                      <a:pt x="29589" y="170781"/>
                    </a:cubicBezTo>
                    <a:cubicBezTo>
                      <a:pt x="61715" y="150102"/>
                      <a:pt x="93841" y="129423"/>
                      <a:pt x="118951" y="99512"/>
                    </a:cubicBezTo>
                    <a:cubicBezTo>
                      <a:pt x="144062" y="68863"/>
                      <a:pt x="166956" y="37106"/>
                      <a:pt x="182835" y="1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30">
                <a:extLst>
                  <a:ext uri="{FF2B5EF4-FFF2-40B4-BE49-F238E27FC236}">
                    <a16:creationId xmlns:a16="http://schemas.microsoft.com/office/drawing/2014/main" id="{83002128-C754-48DD-AED4-E3CC4A0658EE}"/>
                  </a:ext>
                </a:extLst>
              </p:cNvPr>
              <p:cNvSpPr/>
              <p:nvPr/>
            </p:nvSpPr>
            <p:spPr>
              <a:xfrm>
                <a:off x="7212033" y="2960734"/>
                <a:ext cx="219669" cy="309517"/>
              </a:xfrm>
              <a:custGeom>
                <a:avLst/>
                <a:gdLst>
                  <a:gd name="connsiteX0" fmla="*/ 23108 w 219669"/>
                  <a:gd name="connsiteY0" fmla="*/ 274576 h 309517"/>
                  <a:gd name="connsiteX1" fmla="*/ 36401 w 219669"/>
                  <a:gd name="connsiteY1" fmla="*/ 211801 h 309517"/>
                  <a:gd name="connsiteX2" fmla="*/ 29016 w 219669"/>
                  <a:gd name="connsiteY2" fmla="*/ 177090 h 309517"/>
                  <a:gd name="connsiteX3" fmla="*/ 3167 w 219669"/>
                  <a:gd name="connsiteY3" fmla="*/ 85512 h 309517"/>
                  <a:gd name="connsiteX4" fmla="*/ 16830 w 219669"/>
                  <a:gd name="connsiteY4" fmla="*/ 16459 h 309517"/>
                  <a:gd name="connsiteX5" fmla="*/ 63358 w 219669"/>
                  <a:gd name="connsiteY5" fmla="*/ 580 h 309517"/>
                  <a:gd name="connsiteX6" fmla="*/ 183370 w 219669"/>
                  <a:gd name="connsiteY6" fmla="*/ 21259 h 309517"/>
                  <a:gd name="connsiteX7" fmla="*/ 219558 w 219669"/>
                  <a:gd name="connsiteY7" fmla="*/ 79234 h 309517"/>
                  <a:gd name="connsiteX8" fmla="*/ 168230 w 219669"/>
                  <a:gd name="connsiteY8" fmla="*/ 227310 h 309517"/>
                  <a:gd name="connsiteX9" fmla="*/ 164906 w 219669"/>
                  <a:gd name="connsiteY9" fmla="*/ 233219 h 309517"/>
                  <a:gd name="connsiteX10" fmla="*/ 150505 w 219669"/>
                  <a:gd name="connsiteY10" fmla="*/ 308180 h 309517"/>
                  <a:gd name="connsiteX11" fmla="*/ 127241 w 219669"/>
                  <a:gd name="connsiteY11" fmla="*/ 305964 h 309517"/>
                  <a:gd name="connsiteX12" fmla="*/ 37509 w 219669"/>
                  <a:gd name="connsiteY12" fmla="*/ 282700 h 309517"/>
                  <a:gd name="connsiteX13" fmla="*/ 23108 w 219669"/>
                  <a:gd name="connsiteY13" fmla="*/ 274576 h 3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669" h="309517">
                    <a:moveTo>
                      <a:pt x="23108" y="274576"/>
                    </a:moveTo>
                    <a:cubicBezTo>
                      <a:pt x="27539" y="253528"/>
                      <a:pt x="32709" y="232849"/>
                      <a:pt x="36401" y="211801"/>
                    </a:cubicBezTo>
                    <a:cubicBezTo>
                      <a:pt x="38617" y="199615"/>
                      <a:pt x="32709" y="188537"/>
                      <a:pt x="29016" y="177090"/>
                    </a:cubicBezTo>
                    <a:cubicBezTo>
                      <a:pt x="19415" y="146810"/>
                      <a:pt x="8337" y="116899"/>
                      <a:pt x="3167" y="85512"/>
                    </a:cubicBezTo>
                    <a:cubicBezTo>
                      <a:pt x="-525" y="61509"/>
                      <a:pt x="-5326" y="36030"/>
                      <a:pt x="16830" y="16459"/>
                    </a:cubicBezTo>
                    <a:cubicBezTo>
                      <a:pt x="30124" y="4642"/>
                      <a:pt x="46741" y="1688"/>
                      <a:pt x="63358" y="580"/>
                    </a:cubicBezTo>
                    <a:cubicBezTo>
                      <a:pt x="104716" y="-2005"/>
                      <a:pt x="145335" y="3903"/>
                      <a:pt x="183370" y="21259"/>
                    </a:cubicBezTo>
                    <a:cubicBezTo>
                      <a:pt x="207741" y="32337"/>
                      <a:pt x="221035" y="52647"/>
                      <a:pt x="219558" y="79234"/>
                    </a:cubicBezTo>
                    <a:cubicBezTo>
                      <a:pt x="216604" y="133147"/>
                      <a:pt x="202941" y="184106"/>
                      <a:pt x="168230" y="227310"/>
                    </a:cubicBezTo>
                    <a:cubicBezTo>
                      <a:pt x="166753" y="229157"/>
                      <a:pt x="165276" y="231372"/>
                      <a:pt x="164906" y="233219"/>
                    </a:cubicBezTo>
                    <a:cubicBezTo>
                      <a:pt x="160106" y="257959"/>
                      <a:pt x="155306" y="283070"/>
                      <a:pt x="150505" y="308180"/>
                    </a:cubicBezTo>
                    <a:cubicBezTo>
                      <a:pt x="142381" y="311503"/>
                      <a:pt x="134996" y="307811"/>
                      <a:pt x="127241" y="305964"/>
                    </a:cubicBezTo>
                    <a:cubicBezTo>
                      <a:pt x="97331" y="298210"/>
                      <a:pt x="67420" y="290824"/>
                      <a:pt x="37509" y="282700"/>
                    </a:cubicBezTo>
                    <a:cubicBezTo>
                      <a:pt x="31970" y="280854"/>
                      <a:pt x="26431" y="280115"/>
                      <a:pt x="23108" y="274576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31">
                <a:extLst>
                  <a:ext uri="{FF2B5EF4-FFF2-40B4-BE49-F238E27FC236}">
                    <a16:creationId xmlns:a16="http://schemas.microsoft.com/office/drawing/2014/main" id="{4CD15AD9-428B-4CAF-8718-4F268F6BC395}"/>
                  </a:ext>
                </a:extLst>
              </p:cNvPr>
              <p:cNvSpPr/>
              <p:nvPr/>
            </p:nvSpPr>
            <p:spPr>
              <a:xfrm>
                <a:off x="5129326" y="2830970"/>
                <a:ext cx="227894" cy="283627"/>
              </a:xfrm>
              <a:custGeom>
                <a:avLst/>
                <a:gdLst>
                  <a:gd name="connsiteX0" fmla="*/ 14284 w 227894"/>
                  <a:gd name="connsiteY0" fmla="*/ 279898 h 283627"/>
                  <a:gd name="connsiteX1" fmla="*/ 19085 w 227894"/>
                  <a:gd name="connsiteY1" fmla="*/ 223031 h 283627"/>
                  <a:gd name="connsiteX2" fmla="*/ 14653 w 227894"/>
                  <a:gd name="connsiteY2" fmla="*/ 197920 h 283627"/>
                  <a:gd name="connsiteX3" fmla="*/ 990 w 227894"/>
                  <a:gd name="connsiteY3" fmla="*/ 130714 h 283627"/>
                  <a:gd name="connsiteX4" fmla="*/ 8376 w 227894"/>
                  <a:gd name="connsiteY4" fmla="*/ 45413 h 283627"/>
                  <a:gd name="connsiteX5" fmla="*/ 64874 w 227894"/>
                  <a:gd name="connsiteY5" fmla="*/ 1101 h 283627"/>
                  <a:gd name="connsiteX6" fmla="*/ 189686 w 227894"/>
                  <a:gd name="connsiteY6" fmla="*/ 19195 h 283627"/>
                  <a:gd name="connsiteX7" fmla="*/ 219966 w 227894"/>
                  <a:gd name="connsiteY7" fmla="*/ 101172 h 283627"/>
                  <a:gd name="connsiteX8" fmla="*/ 173438 w 227894"/>
                  <a:gd name="connsiteY8" fmla="*/ 180196 h 283627"/>
                  <a:gd name="connsiteX9" fmla="*/ 145743 w 227894"/>
                  <a:gd name="connsiteY9" fmla="*/ 268451 h 283627"/>
                  <a:gd name="connsiteX10" fmla="*/ 129865 w 227894"/>
                  <a:gd name="connsiteY10" fmla="*/ 274359 h 283627"/>
                  <a:gd name="connsiteX11" fmla="*/ 30901 w 227894"/>
                  <a:gd name="connsiteY11" fmla="*/ 282852 h 283627"/>
                  <a:gd name="connsiteX12" fmla="*/ 14284 w 227894"/>
                  <a:gd name="connsiteY12" fmla="*/ 279898 h 28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894" h="283627">
                    <a:moveTo>
                      <a:pt x="14284" y="279898"/>
                    </a:moveTo>
                    <a:cubicBezTo>
                      <a:pt x="15761" y="261065"/>
                      <a:pt x="17238" y="241863"/>
                      <a:pt x="19085" y="223031"/>
                    </a:cubicBezTo>
                    <a:cubicBezTo>
                      <a:pt x="19823" y="214168"/>
                      <a:pt x="18715" y="206044"/>
                      <a:pt x="14653" y="197920"/>
                    </a:cubicBezTo>
                    <a:cubicBezTo>
                      <a:pt x="3945" y="176872"/>
                      <a:pt x="2837" y="153608"/>
                      <a:pt x="990" y="130714"/>
                    </a:cubicBezTo>
                    <a:cubicBezTo>
                      <a:pt x="-1225" y="101911"/>
                      <a:pt x="-117" y="73108"/>
                      <a:pt x="8376" y="45413"/>
                    </a:cubicBezTo>
                    <a:cubicBezTo>
                      <a:pt x="16869" y="18457"/>
                      <a:pt x="37179" y="3317"/>
                      <a:pt x="64874" y="1101"/>
                    </a:cubicBezTo>
                    <a:cubicBezTo>
                      <a:pt x="107709" y="-2222"/>
                      <a:pt x="149805" y="1470"/>
                      <a:pt x="189686" y="19195"/>
                    </a:cubicBezTo>
                    <a:cubicBezTo>
                      <a:pt x="227351" y="36181"/>
                      <a:pt x="236583" y="62769"/>
                      <a:pt x="219966" y="101172"/>
                    </a:cubicBezTo>
                    <a:cubicBezTo>
                      <a:pt x="207780" y="129606"/>
                      <a:pt x="191532" y="155455"/>
                      <a:pt x="173438" y="180196"/>
                    </a:cubicBezTo>
                    <a:cubicBezTo>
                      <a:pt x="153867" y="206783"/>
                      <a:pt x="141681" y="234847"/>
                      <a:pt x="145743" y="268451"/>
                    </a:cubicBezTo>
                    <a:cubicBezTo>
                      <a:pt x="142051" y="274359"/>
                      <a:pt x="135773" y="273990"/>
                      <a:pt x="129865" y="274359"/>
                    </a:cubicBezTo>
                    <a:cubicBezTo>
                      <a:pt x="96631" y="276205"/>
                      <a:pt x="63766" y="278790"/>
                      <a:pt x="30901" y="282852"/>
                    </a:cubicBezTo>
                    <a:cubicBezTo>
                      <a:pt x="24993" y="283591"/>
                      <a:pt x="19085" y="285068"/>
                      <a:pt x="14284" y="279898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32">
                <a:extLst>
                  <a:ext uri="{FF2B5EF4-FFF2-40B4-BE49-F238E27FC236}">
                    <a16:creationId xmlns:a16="http://schemas.microsoft.com/office/drawing/2014/main" id="{CD9D7A1F-FBE4-4821-8EF9-F12B4058AFDE}"/>
                  </a:ext>
                </a:extLst>
              </p:cNvPr>
              <p:cNvSpPr/>
              <p:nvPr/>
            </p:nvSpPr>
            <p:spPr>
              <a:xfrm>
                <a:off x="5119063" y="3098324"/>
                <a:ext cx="173481" cy="58332"/>
              </a:xfrm>
              <a:custGeom>
                <a:avLst/>
                <a:gdLst>
                  <a:gd name="connsiteX0" fmla="*/ 156006 w 173481"/>
                  <a:gd name="connsiteY0" fmla="*/ 727 h 58332"/>
                  <a:gd name="connsiteX1" fmla="*/ 172254 w 173481"/>
                  <a:gd name="connsiteY1" fmla="*/ 15497 h 58332"/>
                  <a:gd name="connsiteX2" fmla="*/ 173362 w 173481"/>
                  <a:gd name="connsiteY2" fmla="*/ 36546 h 58332"/>
                  <a:gd name="connsiteX3" fmla="*/ 163022 w 173481"/>
                  <a:gd name="connsiteY3" fmla="*/ 50578 h 58332"/>
                  <a:gd name="connsiteX4" fmla="*/ 175 w 173481"/>
                  <a:gd name="connsiteY4" fmla="*/ 58332 h 58332"/>
                  <a:gd name="connsiteX5" fmla="*/ 175 w 173481"/>
                  <a:gd name="connsiteY5" fmla="*/ 28422 h 58332"/>
                  <a:gd name="connsiteX6" fmla="*/ 14577 w 173481"/>
                  <a:gd name="connsiteY6" fmla="*/ 13282 h 58332"/>
                  <a:gd name="connsiteX7" fmla="*/ 156006 w 173481"/>
                  <a:gd name="connsiteY7" fmla="*/ 727 h 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481" h="58332">
                    <a:moveTo>
                      <a:pt x="156006" y="727"/>
                    </a:moveTo>
                    <a:cubicBezTo>
                      <a:pt x="168561" y="-2228"/>
                      <a:pt x="172623" y="4050"/>
                      <a:pt x="172254" y="15497"/>
                    </a:cubicBezTo>
                    <a:cubicBezTo>
                      <a:pt x="172254" y="22513"/>
                      <a:pt x="171885" y="29899"/>
                      <a:pt x="173362" y="36546"/>
                    </a:cubicBezTo>
                    <a:cubicBezTo>
                      <a:pt x="174100" y="52424"/>
                      <a:pt x="171515" y="49470"/>
                      <a:pt x="163022" y="50578"/>
                    </a:cubicBezTo>
                    <a:cubicBezTo>
                      <a:pt x="108740" y="53163"/>
                      <a:pt x="54458" y="55747"/>
                      <a:pt x="175" y="58332"/>
                    </a:cubicBezTo>
                    <a:cubicBezTo>
                      <a:pt x="175" y="48362"/>
                      <a:pt x="1283" y="38392"/>
                      <a:pt x="175" y="28422"/>
                    </a:cubicBezTo>
                    <a:cubicBezTo>
                      <a:pt x="-932" y="16974"/>
                      <a:pt x="3130" y="12174"/>
                      <a:pt x="14577" y="13282"/>
                    </a:cubicBezTo>
                    <a:cubicBezTo>
                      <a:pt x="17900" y="13651"/>
                      <a:pt x="112063" y="4789"/>
                      <a:pt x="156006" y="727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33">
                <a:extLst>
                  <a:ext uri="{FF2B5EF4-FFF2-40B4-BE49-F238E27FC236}">
                    <a16:creationId xmlns:a16="http://schemas.microsoft.com/office/drawing/2014/main" id="{A4B10718-1DE9-4888-9F68-57BE0A28CF42}"/>
                  </a:ext>
                </a:extLst>
              </p:cNvPr>
              <p:cNvSpPr/>
              <p:nvPr/>
            </p:nvSpPr>
            <p:spPr>
              <a:xfrm>
                <a:off x="7216308" y="3234561"/>
                <a:ext cx="161117" cy="83834"/>
              </a:xfrm>
              <a:custGeom>
                <a:avLst/>
                <a:gdLst>
                  <a:gd name="connsiteX0" fmla="*/ 18833 w 161117"/>
                  <a:gd name="connsiteY0" fmla="*/ 750 h 83834"/>
                  <a:gd name="connsiteX1" fmla="*/ 145861 w 161117"/>
                  <a:gd name="connsiteY1" fmla="*/ 33984 h 83834"/>
                  <a:gd name="connsiteX2" fmla="*/ 157677 w 161117"/>
                  <a:gd name="connsiteY2" fmla="*/ 55771 h 83834"/>
                  <a:gd name="connsiteX3" fmla="*/ 149184 w 161117"/>
                  <a:gd name="connsiteY3" fmla="*/ 83835 h 83834"/>
                  <a:gd name="connsiteX4" fmla="*/ 0 w 161117"/>
                  <a:gd name="connsiteY4" fmla="*/ 38784 h 83834"/>
                  <a:gd name="connsiteX5" fmla="*/ 9970 w 161117"/>
                  <a:gd name="connsiteY5" fmla="*/ 2965 h 83834"/>
                  <a:gd name="connsiteX6" fmla="*/ 18833 w 161117"/>
                  <a:gd name="connsiteY6" fmla="*/ 750 h 8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17" h="83834">
                    <a:moveTo>
                      <a:pt x="18833" y="750"/>
                    </a:moveTo>
                    <a:cubicBezTo>
                      <a:pt x="61298" y="11828"/>
                      <a:pt x="103395" y="22906"/>
                      <a:pt x="145861" y="33984"/>
                    </a:cubicBezTo>
                    <a:cubicBezTo>
                      <a:pt x="163216" y="38415"/>
                      <a:pt x="163585" y="38415"/>
                      <a:pt x="157677" y="55771"/>
                    </a:cubicBezTo>
                    <a:cubicBezTo>
                      <a:pt x="154354" y="65002"/>
                      <a:pt x="156200" y="75711"/>
                      <a:pt x="149184" y="83835"/>
                    </a:cubicBezTo>
                    <a:cubicBezTo>
                      <a:pt x="100441" y="69433"/>
                      <a:pt x="48743" y="53186"/>
                      <a:pt x="0" y="38784"/>
                    </a:cubicBezTo>
                    <a:cubicBezTo>
                      <a:pt x="3693" y="20321"/>
                      <a:pt x="6647" y="14782"/>
                      <a:pt x="9970" y="2965"/>
                    </a:cubicBezTo>
                    <a:cubicBezTo>
                      <a:pt x="11447" y="-2574"/>
                      <a:pt x="15878" y="1488"/>
                      <a:pt x="18833" y="750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34">
                <a:extLst>
                  <a:ext uri="{FF2B5EF4-FFF2-40B4-BE49-F238E27FC236}">
                    <a16:creationId xmlns:a16="http://schemas.microsoft.com/office/drawing/2014/main" id="{73E9619D-CBEC-4AA2-AEDE-EEAE516645EB}"/>
                  </a:ext>
                </a:extLst>
              </p:cNvPr>
              <p:cNvSpPr/>
              <p:nvPr/>
            </p:nvSpPr>
            <p:spPr>
              <a:xfrm>
                <a:off x="6158357" y="3053558"/>
                <a:ext cx="160262" cy="55093"/>
              </a:xfrm>
              <a:custGeom>
                <a:avLst/>
                <a:gdLst>
                  <a:gd name="connsiteX0" fmla="*/ 160262 w 160262"/>
                  <a:gd name="connsiteY0" fmla="*/ 55094 h 55093"/>
                  <a:gd name="connsiteX1" fmla="*/ 4800 w 160262"/>
                  <a:gd name="connsiteY1" fmla="*/ 33307 h 55093"/>
                  <a:gd name="connsiteX2" fmla="*/ 0 w 160262"/>
                  <a:gd name="connsiteY2" fmla="*/ 34046 h 55093"/>
                  <a:gd name="connsiteX3" fmla="*/ 160262 w 160262"/>
                  <a:gd name="connsiteY3" fmla="*/ 55094 h 5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262" h="55093">
                    <a:moveTo>
                      <a:pt x="160262" y="55094"/>
                    </a:moveTo>
                    <a:cubicBezTo>
                      <a:pt x="112257" y="21860"/>
                      <a:pt x="59452" y="19644"/>
                      <a:pt x="4800" y="33307"/>
                    </a:cubicBezTo>
                    <a:cubicBezTo>
                      <a:pt x="3323" y="33676"/>
                      <a:pt x="1846" y="34046"/>
                      <a:pt x="0" y="34046"/>
                    </a:cubicBezTo>
                    <a:cubicBezTo>
                      <a:pt x="38773" y="-16544"/>
                      <a:pt x="134783" y="-11744"/>
                      <a:pt x="160262" y="55094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35">
                <a:extLst>
                  <a:ext uri="{FF2B5EF4-FFF2-40B4-BE49-F238E27FC236}">
                    <a16:creationId xmlns:a16="http://schemas.microsoft.com/office/drawing/2014/main" id="{9DADC11C-14AF-4098-B0AD-C5BF2ACD3E7D}"/>
                  </a:ext>
                </a:extLst>
              </p:cNvPr>
              <p:cNvSpPr/>
              <p:nvPr/>
            </p:nvSpPr>
            <p:spPr>
              <a:xfrm>
                <a:off x="6036480" y="3149271"/>
                <a:ext cx="48024" cy="124219"/>
              </a:xfrm>
              <a:custGeom>
                <a:avLst/>
                <a:gdLst>
                  <a:gd name="connsiteX0" fmla="*/ 48024 w 48024"/>
                  <a:gd name="connsiteY0" fmla="*/ 0 h 124219"/>
                  <a:gd name="connsiteX1" fmla="*/ 33623 w 48024"/>
                  <a:gd name="connsiteY1" fmla="*/ 77177 h 124219"/>
                  <a:gd name="connsiteX2" fmla="*/ 15159 w 48024"/>
                  <a:gd name="connsiteY2" fmla="*/ 121489 h 124219"/>
                  <a:gd name="connsiteX3" fmla="*/ 389 w 48024"/>
                  <a:gd name="connsiteY3" fmla="*/ 116689 h 124219"/>
                  <a:gd name="connsiteX4" fmla="*/ 9620 w 48024"/>
                  <a:gd name="connsiteY4" fmla="*/ 46528 h 124219"/>
                  <a:gd name="connsiteX5" fmla="*/ 48024 w 48024"/>
                  <a:gd name="connsiteY5" fmla="*/ 0 h 12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24" h="124219">
                    <a:moveTo>
                      <a:pt x="48024" y="0"/>
                    </a:moveTo>
                    <a:cubicBezTo>
                      <a:pt x="35469" y="24372"/>
                      <a:pt x="35100" y="50959"/>
                      <a:pt x="33623" y="77177"/>
                    </a:cubicBezTo>
                    <a:cubicBezTo>
                      <a:pt x="32515" y="94163"/>
                      <a:pt x="24760" y="108565"/>
                      <a:pt x="15159" y="121489"/>
                    </a:cubicBezTo>
                    <a:cubicBezTo>
                      <a:pt x="8882" y="129613"/>
                      <a:pt x="5928" y="117058"/>
                      <a:pt x="389" y="116689"/>
                    </a:cubicBezTo>
                    <a:cubicBezTo>
                      <a:pt x="-719" y="92686"/>
                      <a:pt x="20" y="69053"/>
                      <a:pt x="9620" y="46528"/>
                    </a:cubicBezTo>
                    <a:cubicBezTo>
                      <a:pt x="17744" y="27326"/>
                      <a:pt x="30669" y="11817"/>
                      <a:pt x="48024" y="0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36">
                <a:extLst>
                  <a:ext uri="{FF2B5EF4-FFF2-40B4-BE49-F238E27FC236}">
                    <a16:creationId xmlns:a16="http://schemas.microsoft.com/office/drawing/2014/main" id="{037FC365-4A30-4A92-83B2-84560BFCD84A}"/>
                  </a:ext>
                </a:extLst>
              </p:cNvPr>
              <p:cNvSpPr/>
              <p:nvPr/>
            </p:nvSpPr>
            <p:spPr>
              <a:xfrm>
                <a:off x="6350109" y="3206877"/>
                <a:ext cx="33038" cy="136259"/>
              </a:xfrm>
              <a:custGeom>
                <a:avLst/>
                <a:gdLst>
                  <a:gd name="connsiteX0" fmla="*/ 6545 w 33038"/>
                  <a:gd name="connsiteY0" fmla="*/ 136260 h 136259"/>
                  <a:gd name="connsiteX1" fmla="*/ 2852 w 33038"/>
                  <a:gd name="connsiteY1" fmla="*/ 119273 h 136259"/>
                  <a:gd name="connsiteX2" fmla="*/ 13930 w 33038"/>
                  <a:gd name="connsiteY2" fmla="*/ 63883 h 136259"/>
                  <a:gd name="connsiteX3" fmla="*/ 17253 w 33038"/>
                  <a:gd name="connsiteY3" fmla="*/ 0 h 136259"/>
                  <a:gd name="connsiteX4" fmla="*/ 30178 w 33038"/>
                  <a:gd name="connsiteY4" fmla="*/ 18463 h 136259"/>
                  <a:gd name="connsiteX5" fmla="*/ 28331 w 33038"/>
                  <a:gd name="connsiteY5" fmla="*/ 90101 h 136259"/>
                  <a:gd name="connsiteX6" fmla="*/ 6545 w 33038"/>
                  <a:gd name="connsiteY6" fmla="*/ 136260 h 13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8" h="136259">
                    <a:moveTo>
                      <a:pt x="6545" y="136260"/>
                    </a:moveTo>
                    <a:cubicBezTo>
                      <a:pt x="-1210" y="131828"/>
                      <a:pt x="-1579" y="127028"/>
                      <a:pt x="2852" y="119273"/>
                    </a:cubicBezTo>
                    <a:cubicBezTo>
                      <a:pt x="12453" y="102287"/>
                      <a:pt x="12453" y="82716"/>
                      <a:pt x="13930" y="63883"/>
                    </a:cubicBezTo>
                    <a:cubicBezTo>
                      <a:pt x="15776" y="42466"/>
                      <a:pt x="16145" y="21048"/>
                      <a:pt x="17253" y="0"/>
                    </a:cubicBezTo>
                    <a:cubicBezTo>
                      <a:pt x="27593" y="1846"/>
                      <a:pt x="28701" y="11817"/>
                      <a:pt x="30178" y="18463"/>
                    </a:cubicBezTo>
                    <a:cubicBezTo>
                      <a:pt x="35347" y="42466"/>
                      <a:pt x="32762" y="66099"/>
                      <a:pt x="28331" y="90101"/>
                    </a:cubicBezTo>
                    <a:cubicBezTo>
                      <a:pt x="25008" y="107457"/>
                      <a:pt x="17623" y="122597"/>
                      <a:pt x="6545" y="136260"/>
                    </a:cubicBezTo>
                    <a:close/>
                  </a:path>
                </a:pathLst>
              </a:custGeom>
              <a:solidFill>
                <a:srgbClr val="73471B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37">
                <a:extLst>
                  <a:ext uri="{FF2B5EF4-FFF2-40B4-BE49-F238E27FC236}">
                    <a16:creationId xmlns:a16="http://schemas.microsoft.com/office/drawing/2014/main" id="{1BBFE6FC-D95A-4000-BAAF-0D191A6987B9}"/>
                  </a:ext>
                </a:extLst>
              </p:cNvPr>
              <p:cNvSpPr/>
              <p:nvPr/>
            </p:nvSpPr>
            <p:spPr>
              <a:xfrm>
                <a:off x="5800738" y="3543878"/>
                <a:ext cx="416702" cy="670672"/>
              </a:xfrm>
              <a:custGeom>
                <a:avLst/>
                <a:gdLst>
                  <a:gd name="connsiteX0" fmla="*/ 5707 w 416702"/>
                  <a:gd name="connsiteY0" fmla="*/ 636388 h 670672"/>
                  <a:gd name="connsiteX1" fmla="*/ 76976 w 416702"/>
                  <a:gd name="connsiteY1" fmla="*/ 559949 h 670672"/>
                  <a:gd name="connsiteX2" fmla="*/ 233915 w 416702"/>
                  <a:gd name="connsiteY2" fmla="*/ 338389 h 670672"/>
                  <a:gd name="connsiteX3" fmla="*/ 328816 w 416702"/>
                  <a:gd name="connsiteY3" fmla="*/ 65870 h 670672"/>
                  <a:gd name="connsiteX4" fmla="*/ 348757 w 416702"/>
                  <a:gd name="connsiteY4" fmla="*/ 41867 h 670672"/>
                  <a:gd name="connsiteX5" fmla="*/ 350234 w 416702"/>
                  <a:gd name="connsiteY5" fmla="*/ 30420 h 670672"/>
                  <a:gd name="connsiteX6" fmla="*/ 335833 w 416702"/>
                  <a:gd name="connsiteY6" fmla="*/ 12326 h 670672"/>
                  <a:gd name="connsiteX7" fmla="*/ 355773 w 416702"/>
                  <a:gd name="connsiteY7" fmla="*/ 2356 h 670672"/>
                  <a:gd name="connsiteX8" fmla="*/ 379406 w 416702"/>
                  <a:gd name="connsiteY8" fmla="*/ 140 h 670672"/>
                  <a:gd name="connsiteX9" fmla="*/ 416702 w 416702"/>
                  <a:gd name="connsiteY9" fmla="*/ 24142 h 670672"/>
                  <a:gd name="connsiteX10" fmla="*/ 400454 w 416702"/>
                  <a:gd name="connsiteY10" fmla="*/ 34482 h 670672"/>
                  <a:gd name="connsiteX11" fmla="*/ 392330 w 416702"/>
                  <a:gd name="connsiteY11" fmla="*/ 54053 h 670672"/>
                  <a:gd name="connsiteX12" fmla="*/ 391592 w 416702"/>
                  <a:gd name="connsiteY12" fmla="*/ 83964 h 670672"/>
                  <a:gd name="connsiteX13" fmla="*/ 309984 w 416702"/>
                  <a:gd name="connsiteY13" fmla="*/ 323249 h 670672"/>
                  <a:gd name="connsiteX14" fmla="*/ 142706 w 416702"/>
                  <a:gd name="connsiteY14" fmla="*/ 664822 h 670672"/>
                  <a:gd name="connsiteX15" fmla="*/ 132735 w 416702"/>
                  <a:gd name="connsiteY15" fmla="*/ 670361 h 670672"/>
                  <a:gd name="connsiteX16" fmla="*/ 108364 w 416702"/>
                  <a:gd name="connsiteY16" fmla="*/ 667406 h 670672"/>
                  <a:gd name="connsiteX17" fmla="*/ 166708 w 416702"/>
                  <a:gd name="connsiteY17" fmla="*/ 528931 h 670672"/>
                  <a:gd name="connsiteX18" fmla="*/ 165231 w 416702"/>
                  <a:gd name="connsiteY18" fmla="*/ 527823 h 670672"/>
                  <a:gd name="connsiteX19" fmla="*/ 92855 w 416702"/>
                  <a:gd name="connsiteY19" fmla="*/ 599092 h 670672"/>
                  <a:gd name="connsiteX20" fmla="*/ 4600 w 416702"/>
                  <a:gd name="connsiteY20" fmla="*/ 646727 h 670672"/>
                  <a:gd name="connsiteX21" fmla="*/ 5707 w 416702"/>
                  <a:gd name="connsiteY21" fmla="*/ 636388 h 6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6702" h="670672">
                    <a:moveTo>
                      <a:pt x="5707" y="636388"/>
                    </a:moveTo>
                    <a:cubicBezTo>
                      <a:pt x="23802" y="605739"/>
                      <a:pt x="49281" y="580998"/>
                      <a:pt x="76976" y="559949"/>
                    </a:cubicBezTo>
                    <a:cubicBezTo>
                      <a:pt x="151937" y="501605"/>
                      <a:pt x="199573" y="425167"/>
                      <a:pt x="233915" y="338389"/>
                    </a:cubicBezTo>
                    <a:cubicBezTo>
                      <a:pt x="268995" y="248657"/>
                      <a:pt x="299644" y="157448"/>
                      <a:pt x="328816" y="65870"/>
                    </a:cubicBezTo>
                    <a:cubicBezTo>
                      <a:pt x="332509" y="54422"/>
                      <a:pt x="341372" y="48883"/>
                      <a:pt x="348757" y="41867"/>
                    </a:cubicBezTo>
                    <a:cubicBezTo>
                      <a:pt x="353188" y="37805"/>
                      <a:pt x="354296" y="35220"/>
                      <a:pt x="350234" y="30420"/>
                    </a:cubicBezTo>
                    <a:cubicBezTo>
                      <a:pt x="345064" y="24881"/>
                      <a:pt x="341002" y="18603"/>
                      <a:pt x="335833" y="12326"/>
                    </a:cubicBezTo>
                    <a:cubicBezTo>
                      <a:pt x="341372" y="6787"/>
                      <a:pt x="349126" y="5679"/>
                      <a:pt x="355773" y="2356"/>
                    </a:cubicBezTo>
                    <a:cubicBezTo>
                      <a:pt x="363897" y="4941"/>
                      <a:pt x="371282" y="-968"/>
                      <a:pt x="379406" y="140"/>
                    </a:cubicBezTo>
                    <a:cubicBezTo>
                      <a:pt x="391223" y="7895"/>
                      <a:pt x="403408" y="15649"/>
                      <a:pt x="416702" y="24142"/>
                    </a:cubicBezTo>
                    <a:cubicBezTo>
                      <a:pt x="411163" y="27835"/>
                      <a:pt x="405993" y="31897"/>
                      <a:pt x="400454" y="34482"/>
                    </a:cubicBezTo>
                    <a:cubicBezTo>
                      <a:pt x="391223" y="38544"/>
                      <a:pt x="388638" y="45191"/>
                      <a:pt x="392330" y="54053"/>
                    </a:cubicBezTo>
                    <a:cubicBezTo>
                      <a:pt x="396392" y="64393"/>
                      <a:pt x="394177" y="73994"/>
                      <a:pt x="391592" y="83964"/>
                    </a:cubicBezTo>
                    <a:cubicBezTo>
                      <a:pt x="369436" y="165572"/>
                      <a:pt x="346911" y="246811"/>
                      <a:pt x="309984" y="323249"/>
                    </a:cubicBezTo>
                    <a:cubicBezTo>
                      <a:pt x="254594" y="437353"/>
                      <a:pt x="198465" y="551087"/>
                      <a:pt x="142706" y="664822"/>
                    </a:cubicBezTo>
                    <a:cubicBezTo>
                      <a:pt x="140490" y="669622"/>
                      <a:pt x="137905" y="671468"/>
                      <a:pt x="132735" y="670361"/>
                    </a:cubicBezTo>
                    <a:cubicBezTo>
                      <a:pt x="124981" y="669253"/>
                      <a:pt x="117226" y="668514"/>
                      <a:pt x="108364" y="667406"/>
                    </a:cubicBezTo>
                    <a:cubicBezTo>
                      <a:pt x="127935" y="620879"/>
                      <a:pt x="147506" y="575089"/>
                      <a:pt x="166708" y="528931"/>
                    </a:cubicBezTo>
                    <a:cubicBezTo>
                      <a:pt x="166339" y="528562"/>
                      <a:pt x="165600" y="528193"/>
                      <a:pt x="165231" y="527823"/>
                    </a:cubicBezTo>
                    <a:cubicBezTo>
                      <a:pt x="140859" y="551456"/>
                      <a:pt x="115749" y="574351"/>
                      <a:pt x="92855" y="599092"/>
                    </a:cubicBezTo>
                    <a:cubicBezTo>
                      <a:pt x="68483" y="625310"/>
                      <a:pt x="43742" y="648574"/>
                      <a:pt x="4600" y="646727"/>
                    </a:cubicBezTo>
                    <a:cubicBezTo>
                      <a:pt x="-6848" y="642296"/>
                      <a:pt x="6815" y="640081"/>
                      <a:pt x="5707" y="636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9" name="Graphic 58">
                <a:extLst>
                  <a:ext uri="{FF2B5EF4-FFF2-40B4-BE49-F238E27FC236}">
                    <a16:creationId xmlns:a16="http://schemas.microsoft.com/office/drawing/2014/main" id="{B6E33CD8-B5CA-4A24-B535-B7D51804DADA}"/>
                  </a:ext>
                </a:extLst>
              </p:cNvPr>
              <p:cNvGrpSpPr/>
              <p:nvPr/>
            </p:nvGrpSpPr>
            <p:grpSpPr>
              <a:xfrm>
                <a:off x="5782940" y="4525838"/>
                <a:ext cx="721881" cy="70961"/>
                <a:chOff x="5782940" y="4525838"/>
                <a:chExt cx="721881" cy="70961"/>
              </a:xfrm>
              <a:solidFill>
                <a:srgbClr val="000912"/>
              </a:solidFill>
            </p:grpSpPr>
            <p:sp>
              <p:nvSpPr>
                <p:cNvPr id="167" name="Freeform: Shape 39">
                  <a:extLst>
                    <a:ext uri="{FF2B5EF4-FFF2-40B4-BE49-F238E27FC236}">
                      <a16:creationId xmlns:a16="http://schemas.microsoft.com/office/drawing/2014/main" id="{41B7B471-6B95-4674-845B-2276559F3A9D}"/>
                    </a:ext>
                  </a:extLst>
                </p:cNvPr>
                <p:cNvSpPr/>
                <p:nvPr/>
              </p:nvSpPr>
              <p:spPr>
                <a:xfrm>
                  <a:off x="5970400" y="4530331"/>
                  <a:ext cx="415056" cy="66468"/>
                </a:xfrm>
                <a:custGeom>
                  <a:avLst/>
                  <a:gdLst>
                    <a:gd name="connsiteX0" fmla="*/ 0 w 415056"/>
                    <a:gd name="connsiteY0" fmla="*/ 66468 h 66468"/>
                    <a:gd name="connsiteX1" fmla="*/ 415057 w 415056"/>
                    <a:gd name="connsiteY1" fmla="*/ 65360 h 66468"/>
                    <a:gd name="connsiteX2" fmla="*/ 415057 w 415056"/>
                    <a:gd name="connsiteY2" fmla="*/ 0 h 66468"/>
                    <a:gd name="connsiteX3" fmla="*/ 279905 w 415056"/>
                    <a:gd name="connsiteY3" fmla="*/ 3323 h 66468"/>
                    <a:gd name="connsiteX4" fmla="*/ 0 w 415056"/>
                    <a:gd name="connsiteY4" fmla="*/ 4062 h 66468"/>
                    <a:gd name="connsiteX5" fmla="*/ 0 w 415056"/>
                    <a:gd name="connsiteY5" fmla="*/ 66468 h 6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056" h="66468">
                      <a:moveTo>
                        <a:pt x="0" y="66468"/>
                      </a:moveTo>
                      <a:cubicBezTo>
                        <a:pt x="127397" y="66468"/>
                        <a:pt x="299107" y="65730"/>
                        <a:pt x="415057" y="65360"/>
                      </a:cubicBezTo>
                      <a:lnTo>
                        <a:pt x="415057" y="0"/>
                      </a:lnTo>
                      <a:cubicBezTo>
                        <a:pt x="360036" y="1477"/>
                        <a:pt x="299476" y="2954"/>
                        <a:pt x="279905" y="3323"/>
                      </a:cubicBezTo>
                      <a:cubicBezTo>
                        <a:pt x="281382" y="4431"/>
                        <a:pt x="118904" y="4801"/>
                        <a:pt x="0" y="4062"/>
                      </a:cubicBezTo>
                      <a:lnTo>
                        <a:pt x="0" y="6646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40">
                  <a:extLst>
                    <a:ext uri="{FF2B5EF4-FFF2-40B4-BE49-F238E27FC236}">
                      <a16:creationId xmlns:a16="http://schemas.microsoft.com/office/drawing/2014/main" id="{15CA304C-401C-49B9-AF0B-135A2A4B11E2}"/>
                    </a:ext>
                  </a:extLst>
                </p:cNvPr>
                <p:cNvSpPr/>
                <p:nvPr/>
              </p:nvSpPr>
              <p:spPr>
                <a:xfrm>
                  <a:off x="5782940" y="4533216"/>
                  <a:ext cx="171581" cy="63214"/>
                </a:xfrm>
                <a:custGeom>
                  <a:avLst/>
                  <a:gdLst>
                    <a:gd name="connsiteX0" fmla="*/ 171581 w 171581"/>
                    <a:gd name="connsiteY0" fmla="*/ 808 h 63214"/>
                    <a:gd name="connsiteX1" fmla="*/ 107698 w 171581"/>
                    <a:gd name="connsiteY1" fmla="*/ 70 h 63214"/>
                    <a:gd name="connsiteX2" fmla="*/ 31260 w 171581"/>
                    <a:gd name="connsiteY2" fmla="*/ 70 h 63214"/>
                    <a:gd name="connsiteX3" fmla="*/ 5780 w 171581"/>
                    <a:gd name="connsiteY3" fmla="*/ 2655 h 63214"/>
                    <a:gd name="connsiteX4" fmla="*/ 241 w 171581"/>
                    <a:gd name="connsiteY4" fmla="*/ 33304 h 63214"/>
                    <a:gd name="connsiteX5" fmla="*/ 23136 w 171581"/>
                    <a:gd name="connsiteY5" fmla="*/ 62107 h 63214"/>
                    <a:gd name="connsiteX6" fmla="*/ 171581 w 171581"/>
                    <a:gd name="connsiteY6" fmla="*/ 63215 h 63214"/>
                    <a:gd name="connsiteX7" fmla="*/ 171581 w 171581"/>
                    <a:gd name="connsiteY7" fmla="*/ 808 h 6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581" h="63214">
                      <a:moveTo>
                        <a:pt x="171581" y="808"/>
                      </a:moveTo>
                      <a:cubicBezTo>
                        <a:pt x="146840" y="808"/>
                        <a:pt x="125054" y="439"/>
                        <a:pt x="107698" y="70"/>
                      </a:cubicBezTo>
                      <a:cubicBezTo>
                        <a:pt x="107698" y="1178"/>
                        <a:pt x="41230" y="70"/>
                        <a:pt x="31260" y="70"/>
                      </a:cubicBezTo>
                      <a:cubicBezTo>
                        <a:pt x="23874" y="70"/>
                        <a:pt x="11319" y="-669"/>
                        <a:pt x="5780" y="2655"/>
                      </a:cubicBezTo>
                      <a:cubicBezTo>
                        <a:pt x="-867" y="6717"/>
                        <a:pt x="980" y="22595"/>
                        <a:pt x="241" y="33304"/>
                      </a:cubicBezTo>
                      <a:cubicBezTo>
                        <a:pt x="-1605" y="62476"/>
                        <a:pt x="7257" y="59522"/>
                        <a:pt x="23136" y="62107"/>
                      </a:cubicBezTo>
                      <a:cubicBezTo>
                        <a:pt x="28306" y="62845"/>
                        <a:pt x="88865" y="63215"/>
                        <a:pt x="171581" y="63215"/>
                      </a:cubicBezTo>
                      <a:lnTo>
                        <a:pt x="171581" y="80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41">
                  <a:extLst>
                    <a:ext uri="{FF2B5EF4-FFF2-40B4-BE49-F238E27FC236}">
                      <a16:creationId xmlns:a16="http://schemas.microsoft.com/office/drawing/2014/main" id="{A89E8276-D100-47DE-9FD2-3E4657EE3431}"/>
                    </a:ext>
                  </a:extLst>
                </p:cNvPr>
                <p:cNvSpPr/>
                <p:nvPr/>
              </p:nvSpPr>
              <p:spPr>
                <a:xfrm>
                  <a:off x="6400597" y="4525838"/>
                  <a:ext cx="104225" cy="69484"/>
                </a:xfrm>
                <a:custGeom>
                  <a:avLst/>
                  <a:gdLst>
                    <a:gd name="connsiteX0" fmla="*/ 102656 w 104225"/>
                    <a:gd name="connsiteY0" fmla="*/ 34773 h 69484"/>
                    <a:gd name="connsiteX1" fmla="*/ 96010 w 104225"/>
                    <a:gd name="connsiteY1" fmla="*/ 8186 h 69484"/>
                    <a:gd name="connsiteX2" fmla="*/ 85670 w 104225"/>
                    <a:gd name="connsiteY2" fmla="*/ 62 h 69484"/>
                    <a:gd name="connsiteX3" fmla="*/ 0 w 104225"/>
                    <a:gd name="connsiteY3" fmla="*/ 3755 h 69484"/>
                    <a:gd name="connsiteX4" fmla="*/ 0 w 104225"/>
                    <a:gd name="connsiteY4" fmla="*/ 69484 h 69484"/>
                    <a:gd name="connsiteX5" fmla="*/ 81239 w 104225"/>
                    <a:gd name="connsiteY5" fmla="*/ 69115 h 69484"/>
                    <a:gd name="connsiteX6" fmla="*/ 100441 w 104225"/>
                    <a:gd name="connsiteY6" fmla="*/ 64314 h 69484"/>
                    <a:gd name="connsiteX7" fmla="*/ 102656 w 104225"/>
                    <a:gd name="connsiteY7" fmla="*/ 34773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25" h="69484">
                      <a:moveTo>
                        <a:pt x="102656" y="34773"/>
                      </a:moveTo>
                      <a:cubicBezTo>
                        <a:pt x="99702" y="26280"/>
                        <a:pt x="97117" y="17417"/>
                        <a:pt x="96010" y="8186"/>
                      </a:cubicBezTo>
                      <a:cubicBezTo>
                        <a:pt x="95271" y="800"/>
                        <a:pt x="91578" y="-307"/>
                        <a:pt x="85670" y="62"/>
                      </a:cubicBezTo>
                      <a:cubicBezTo>
                        <a:pt x="77915" y="1170"/>
                        <a:pt x="41727" y="2278"/>
                        <a:pt x="0" y="3755"/>
                      </a:cubicBezTo>
                      <a:lnTo>
                        <a:pt x="0" y="69484"/>
                      </a:lnTo>
                      <a:cubicBezTo>
                        <a:pt x="33603" y="69484"/>
                        <a:pt x="61298" y="69115"/>
                        <a:pt x="81239" y="69115"/>
                      </a:cubicBezTo>
                      <a:cubicBezTo>
                        <a:pt x="84932" y="69115"/>
                        <a:pt x="99702" y="68376"/>
                        <a:pt x="100441" y="64314"/>
                      </a:cubicBezTo>
                      <a:cubicBezTo>
                        <a:pt x="102656" y="54713"/>
                        <a:pt x="106349" y="45112"/>
                        <a:pt x="102656" y="34773"/>
                      </a:cubicBez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42">
                <a:extLst>
                  <a:ext uri="{FF2B5EF4-FFF2-40B4-BE49-F238E27FC236}">
                    <a16:creationId xmlns:a16="http://schemas.microsoft.com/office/drawing/2014/main" id="{63F104C2-43D7-4702-A810-7CE762D4579A}"/>
                  </a:ext>
                </a:extLst>
              </p:cNvPr>
              <p:cNvSpPr/>
              <p:nvPr/>
            </p:nvSpPr>
            <p:spPr>
              <a:xfrm>
                <a:off x="6100752" y="4521469"/>
                <a:ext cx="110780" cy="89362"/>
              </a:xfrm>
              <a:custGeom>
                <a:avLst/>
                <a:gdLst>
                  <a:gd name="connsiteX0" fmla="*/ 101179 w 110780"/>
                  <a:gd name="connsiteY0" fmla="*/ 0 h 89362"/>
                  <a:gd name="connsiteX1" fmla="*/ 9601 w 110780"/>
                  <a:gd name="connsiteY1" fmla="*/ 0 h 89362"/>
                  <a:gd name="connsiteX2" fmla="*/ 0 w 110780"/>
                  <a:gd name="connsiteY2" fmla="*/ 9601 h 89362"/>
                  <a:gd name="connsiteX3" fmla="*/ 0 w 110780"/>
                  <a:gd name="connsiteY3" fmla="*/ 79762 h 89362"/>
                  <a:gd name="connsiteX4" fmla="*/ 9601 w 110780"/>
                  <a:gd name="connsiteY4" fmla="*/ 89363 h 89362"/>
                  <a:gd name="connsiteX5" fmla="*/ 101179 w 110780"/>
                  <a:gd name="connsiteY5" fmla="*/ 89363 h 89362"/>
                  <a:gd name="connsiteX6" fmla="*/ 110780 w 110780"/>
                  <a:gd name="connsiteY6" fmla="*/ 79762 h 89362"/>
                  <a:gd name="connsiteX7" fmla="*/ 110780 w 110780"/>
                  <a:gd name="connsiteY7" fmla="*/ 9601 h 89362"/>
                  <a:gd name="connsiteX8" fmla="*/ 101179 w 110780"/>
                  <a:gd name="connsiteY8" fmla="*/ 0 h 89362"/>
                  <a:gd name="connsiteX9" fmla="*/ 101549 w 110780"/>
                  <a:gd name="connsiteY9" fmla="*/ 67576 h 89362"/>
                  <a:gd name="connsiteX10" fmla="*/ 91948 w 110780"/>
                  <a:gd name="connsiteY10" fmla="*/ 77177 h 89362"/>
                  <a:gd name="connsiteX11" fmla="*/ 18833 w 110780"/>
                  <a:gd name="connsiteY11" fmla="*/ 77177 h 89362"/>
                  <a:gd name="connsiteX12" fmla="*/ 9232 w 110780"/>
                  <a:gd name="connsiteY12" fmla="*/ 67576 h 89362"/>
                  <a:gd name="connsiteX13" fmla="*/ 9232 w 110780"/>
                  <a:gd name="connsiteY13" fmla="*/ 21787 h 89362"/>
                  <a:gd name="connsiteX14" fmla="*/ 18833 w 110780"/>
                  <a:gd name="connsiteY14" fmla="*/ 12186 h 89362"/>
                  <a:gd name="connsiteX15" fmla="*/ 91948 w 110780"/>
                  <a:gd name="connsiteY15" fmla="*/ 12186 h 89362"/>
                  <a:gd name="connsiteX16" fmla="*/ 101549 w 110780"/>
                  <a:gd name="connsiteY16" fmla="*/ 21787 h 89362"/>
                  <a:gd name="connsiteX17" fmla="*/ 101549 w 110780"/>
                  <a:gd name="connsiteY17" fmla="*/ 67576 h 8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780" h="89362">
                    <a:moveTo>
                      <a:pt x="101179" y="0"/>
                    </a:moveTo>
                    <a:lnTo>
                      <a:pt x="9601" y="0"/>
                    </a:lnTo>
                    <a:cubicBezTo>
                      <a:pt x="4431" y="0"/>
                      <a:pt x="0" y="4431"/>
                      <a:pt x="0" y="9601"/>
                    </a:cubicBezTo>
                    <a:lnTo>
                      <a:pt x="0" y="79762"/>
                    </a:lnTo>
                    <a:cubicBezTo>
                      <a:pt x="0" y="84932"/>
                      <a:pt x="4431" y="89363"/>
                      <a:pt x="9601" y="89363"/>
                    </a:cubicBezTo>
                    <a:lnTo>
                      <a:pt x="101179" y="89363"/>
                    </a:lnTo>
                    <a:cubicBezTo>
                      <a:pt x="106349" y="89363"/>
                      <a:pt x="110780" y="84932"/>
                      <a:pt x="110780" y="79762"/>
                    </a:cubicBezTo>
                    <a:lnTo>
                      <a:pt x="110780" y="9601"/>
                    </a:lnTo>
                    <a:cubicBezTo>
                      <a:pt x="110780" y="4431"/>
                      <a:pt x="106718" y="0"/>
                      <a:pt x="101179" y="0"/>
                    </a:cubicBezTo>
                    <a:close/>
                    <a:moveTo>
                      <a:pt x="101549" y="67576"/>
                    </a:moveTo>
                    <a:cubicBezTo>
                      <a:pt x="101549" y="72746"/>
                      <a:pt x="97117" y="77177"/>
                      <a:pt x="91948" y="77177"/>
                    </a:cubicBezTo>
                    <a:lnTo>
                      <a:pt x="18833" y="77177"/>
                    </a:lnTo>
                    <a:cubicBezTo>
                      <a:pt x="13663" y="77177"/>
                      <a:pt x="9232" y="72746"/>
                      <a:pt x="9232" y="67576"/>
                    </a:cubicBezTo>
                    <a:lnTo>
                      <a:pt x="9232" y="21787"/>
                    </a:lnTo>
                    <a:cubicBezTo>
                      <a:pt x="9232" y="16617"/>
                      <a:pt x="13663" y="12186"/>
                      <a:pt x="18833" y="12186"/>
                    </a:cubicBezTo>
                    <a:lnTo>
                      <a:pt x="91948" y="12186"/>
                    </a:lnTo>
                    <a:cubicBezTo>
                      <a:pt x="97117" y="12186"/>
                      <a:pt x="101549" y="16617"/>
                      <a:pt x="101549" y="21787"/>
                    </a:cubicBezTo>
                    <a:lnTo>
                      <a:pt x="101549" y="67576"/>
                    </a:lnTo>
                    <a:close/>
                  </a:path>
                </a:pathLst>
              </a:custGeom>
              <a:solidFill>
                <a:srgbClr val="979DA3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59">
                <a:extLst>
                  <a:ext uri="{FF2B5EF4-FFF2-40B4-BE49-F238E27FC236}">
                    <a16:creationId xmlns:a16="http://schemas.microsoft.com/office/drawing/2014/main" id="{952F8F72-023C-44CF-9129-E083B7D8F469}"/>
                  </a:ext>
                </a:extLst>
              </p:cNvPr>
              <p:cNvSpPr/>
              <p:nvPr/>
            </p:nvSpPr>
            <p:spPr>
              <a:xfrm>
                <a:off x="5589641" y="4999062"/>
                <a:ext cx="1040918" cy="1422672"/>
              </a:xfrm>
              <a:custGeom>
                <a:avLst/>
                <a:gdLst>
                  <a:gd name="connsiteX0" fmla="*/ 21831 w 1040918"/>
                  <a:gd name="connsiteY0" fmla="*/ 1397178 h 1422672"/>
                  <a:gd name="connsiteX1" fmla="*/ 12230 w 1040918"/>
                  <a:gd name="connsiteY1" fmla="*/ 1357297 h 1422672"/>
                  <a:gd name="connsiteX2" fmla="*/ 1891 w 1040918"/>
                  <a:gd name="connsiteY2" fmla="*/ 1249471 h 1422672"/>
                  <a:gd name="connsiteX3" fmla="*/ 8168 w 1040918"/>
                  <a:gd name="connsiteY3" fmla="*/ 1202574 h 1422672"/>
                  <a:gd name="connsiteX4" fmla="*/ 30324 w 1040918"/>
                  <a:gd name="connsiteY4" fmla="*/ 1136106 h 1422672"/>
                  <a:gd name="connsiteX5" fmla="*/ 96054 w 1040918"/>
                  <a:gd name="connsiteY5" fmla="*/ 992092 h 1422672"/>
                  <a:gd name="connsiteX6" fmla="*/ 156614 w 1040918"/>
                  <a:gd name="connsiteY6" fmla="*/ 860633 h 1422672"/>
                  <a:gd name="connsiteX7" fmla="*/ 193171 w 1040918"/>
                  <a:gd name="connsiteY7" fmla="*/ 767947 h 1422672"/>
                  <a:gd name="connsiteX8" fmla="*/ 226774 w 1040918"/>
                  <a:gd name="connsiteY8" fmla="*/ 675630 h 1422672"/>
                  <a:gd name="connsiteX9" fmla="*/ 257424 w 1040918"/>
                  <a:gd name="connsiteY9" fmla="*/ 589960 h 1422672"/>
                  <a:gd name="connsiteX10" fmla="*/ 296935 w 1040918"/>
                  <a:gd name="connsiteY10" fmla="*/ 483241 h 1422672"/>
                  <a:gd name="connsiteX11" fmla="*/ 344571 w 1040918"/>
                  <a:gd name="connsiteY11" fmla="*/ 373569 h 1422672"/>
                  <a:gd name="connsiteX12" fmla="*/ 386667 w 1040918"/>
                  <a:gd name="connsiteY12" fmla="*/ 289007 h 1422672"/>
                  <a:gd name="connsiteX13" fmla="*/ 440580 w 1040918"/>
                  <a:gd name="connsiteY13" fmla="*/ 188197 h 1422672"/>
                  <a:gd name="connsiteX14" fmla="*/ 490062 w 1040918"/>
                  <a:gd name="connsiteY14" fmla="*/ 105481 h 1422672"/>
                  <a:gd name="connsiteX15" fmla="*/ 524035 w 1040918"/>
                  <a:gd name="connsiteY15" fmla="*/ 48244 h 1422672"/>
                  <a:gd name="connsiteX16" fmla="*/ 554315 w 1040918"/>
                  <a:gd name="connsiteY16" fmla="*/ 2824 h 1422672"/>
                  <a:gd name="connsiteX17" fmla="*/ 562438 w 1040918"/>
                  <a:gd name="connsiteY17" fmla="*/ 3563 h 1422672"/>
                  <a:gd name="connsiteX18" fmla="*/ 641462 w 1040918"/>
                  <a:gd name="connsiteY18" fmla="*/ 95510 h 1422672"/>
                  <a:gd name="connsiteX19" fmla="*/ 719377 w 1040918"/>
                  <a:gd name="connsiteY19" fmla="*/ 184504 h 1422672"/>
                  <a:gd name="connsiteX20" fmla="*/ 768490 w 1040918"/>
                  <a:gd name="connsiteY20" fmla="*/ 241371 h 1422672"/>
                  <a:gd name="connsiteX21" fmla="*/ 783999 w 1040918"/>
                  <a:gd name="connsiteY21" fmla="*/ 277559 h 1422672"/>
                  <a:gd name="connsiteX22" fmla="*/ 807632 w 1040918"/>
                  <a:gd name="connsiteY22" fmla="*/ 345874 h 1422672"/>
                  <a:gd name="connsiteX23" fmla="*/ 839389 w 1040918"/>
                  <a:gd name="connsiteY23" fmla="*/ 438560 h 1422672"/>
                  <a:gd name="connsiteX24" fmla="*/ 863022 w 1040918"/>
                  <a:gd name="connsiteY24" fmla="*/ 506505 h 1422672"/>
                  <a:gd name="connsiteX25" fmla="*/ 888502 w 1040918"/>
                  <a:gd name="connsiteY25" fmla="*/ 584421 h 1422672"/>
                  <a:gd name="connsiteX26" fmla="*/ 916566 w 1040918"/>
                  <a:gd name="connsiteY26" fmla="*/ 671198 h 1422672"/>
                  <a:gd name="connsiteX27" fmla="*/ 947584 w 1040918"/>
                  <a:gd name="connsiteY27" fmla="*/ 773116 h 1422672"/>
                  <a:gd name="connsiteX28" fmla="*/ 966786 w 1040918"/>
                  <a:gd name="connsiteY28" fmla="*/ 840323 h 1422672"/>
                  <a:gd name="connsiteX29" fmla="*/ 1000020 w 1040918"/>
                  <a:gd name="connsiteY29" fmla="*/ 969197 h 1422672"/>
                  <a:gd name="connsiteX30" fmla="*/ 1014791 w 1040918"/>
                  <a:gd name="connsiteY30" fmla="*/ 1040097 h 1422672"/>
                  <a:gd name="connsiteX31" fmla="*/ 1034362 w 1040918"/>
                  <a:gd name="connsiteY31" fmla="*/ 1166755 h 1422672"/>
                  <a:gd name="connsiteX32" fmla="*/ 1040640 w 1040918"/>
                  <a:gd name="connsiteY32" fmla="*/ 1291568 h 1422672"/>
                  <a:gd name="connsiteX33" fmla="*/ 1031039 w 1040918"/>
                  <a:gd name="connsiteY33" fmla="*/ 1413426 h 1422672"/>
                  <a:gd name="connsiteX34" fmla="*/ 985619 w 1040918"/>
                  <a:gd name="connsiteY34" fmla="*/ 1420442 h 1422672"/>
                  <a:gd name="connsiteX35" fmla="*/ 978603 w 1040918"/>
                  <a:gd name="connsiteY35" fmla="*/ 1392009 h 1422672"/>
                  <a:gd name="connsiteX36" fmla="*/ 978603 w 1040918"/>
                  <a:gd name="connsiteY36" fmla="*/ 1392009 h 1422672"/>
                  <a:gd name="connsiteX37" fmla="*/ 882224 w 1040918"/>
                  <a:gd name="connsiteY37" fmla="*/ 980644 h 1422672"/>
                  <a:gd name="connsiteX38" fmla="*/ 846405 w 1040918"/>
                  <a:gd name="connsiteY38" fmla="*/ 796380 h 1422672"/>
                  <a:gd name="connsiteX39" fmla="*/ 793231 w 1040918"/>
                  <a:gd name="connsiteY39" fmla="*/ 500597 h 1422672"/>
                  <a:gd name="connsiteX40" fmla="*/ 756673 w 1040918"/>
                  <a:gd name="connsiteY40" fmla="*/ 411234 h 1422672"/>
                  <a:gd name="connsiteX41" fmla="*/ 705714 w 1040918"/>
                  <a:gd name="connsiteY41" fmla="*/ 305624 h 1422672"/>
                  <a:gd name="connsiteX42" fmla="*/ 638877 w 1040918"/>
                  <a:gd name="connsiteY42" fmla="*/ 164563 h 1422672"/>
                  <a:gd name="connsiteX43" fmla="*/ 603796 w 1040918"/>
                  <a:gd name="connsiteY43" fmla="*/ 94772 h 1422672"/>
                  <a:gd name="connsiteX44" fmla="*/ 584225 w 1040918"/>
                  <a:gd name="connsiteY44" fmla="*/ 54522 h 1422672"/>
                  <a:gd name="connsiteX45" fmla="*/ 539544 w 1040918"/>
                  <a:gd name="connsiteY45" fmla="*/ 137238 h 1422672"/>
                  <a:gd name="connsiteX46" fmla="*/ 489693 w 1040918"/>
                  <a:gd name="connsiteY46" fmla="*/ 230662 h 1422672"/>
                  <a:gd name="connsiteX47" fmla="*/ 424702 w 1040918"/>
                  <a:gd name="connsiteY47" fmla="*/ 352521 h 1422672"/>
                  <a:gd name="connsiteX48" fmla="*/ 327584 w 1040918"/>
                  <a:gd name="connsiteY48" fmla="*/ 534939 h 1422672"/>
                  <a:gd name="connsiteX49" fmla="*/ 285857 w 1040918"/>
                  <a:gd name="connsiteY49" fmla="*/ 620978 h 1422672"/>
                  <a:gd name="connsiteX50" fmla="*/ 242653 w 1040918"/>
                  <a:gd name="connsiteY50" fmla="*/ 792318 h 1422672"/>
                  <a:gd name="connsiteX51" fmla="*/ 145166 w 1040918"/>
                  <a:gd name="connsiteY51" fmla="*/ 1223253 h 1422672"/>
                  <a:gd name="connsiteX52" fmla="*/ 128180 w 1040918"/>
                  <a:gd name="connsiteY52" fmla="*/ 1300430 h 1422672"/>
                  <a:gd name="connsiteX53" fmla="*/ 116733 w 1040918"/>
                  <a:gd name="connsiteY53" fmla="*/ 1354343 h 1422672"/>
                  <a:gd name="connsiteX54" fmla="*/ 107132 w 1040918"/>
                  <a:gd name="connsiteY54" fmla="*/ 1396809 h 1422672"/>
                  <a:gd name="connsiteX55" fmla="*/ 93469 w 1040918"/>
                  <a:gd name="connsiteY55" fmla="*/ 1399763 h 1422672"/>
                  <a:gd name="connsiteX56" fmla="*/ 21831 w 1040918"/>
                  <a:gd name="connsiteY56" fmla="*/ 1397178 h 14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40918" h="1422672">
                    <a:moveTo>
                      <a:pt x="21831" y="1397178"/>
                    </a:moveTo>
                    <a:cubicBezTo>
                      <a:pt x="19615" y="1387946"/>
                      <a:pt x="16661" y="1373545"/>
                      <a:pt x="12230" y="1357297"/>
                    </a:cubicBezTo>
                    <a:cubicBezTo>
                      <a:pt x="783" y="1321848"/>
                      <a:pt x="-2541" y="1286029"/>
                      <a:pt x="1891" y="1249471"/>
                    </a:cubicBezTo>
                    <a:cubicBezTo>
                      <a:pt x="3737" y="1233593"/>
                      <a:pt x="4106" y="1217714"/>
                      <a:pt x="8168" y="1202574"/>
                    </a:cubicBezTo>
                    <a:cubicBezTo>
                      <a:pt x="14076" y="1180049"/>
                      <a:pt x="22200" y="1157893"/>
                      <a:pt x="30324" y="1136106"/>
                    </a:cubicBezTo>
                    <a:cubicBezTo>
                      <a:pt x="48418" y="1086255"/>
                      <a:pt x="73159" y="1039727"/>
                      <a:pt x="96054" y="992092"/>
                    </a:cubicBezTo>
                    <a:cubicBezTo>
                      <a:pt x="117102" y="948518"/>
                      <a:pt x="138150" y="904945"/>
                      <a:pt x="156614" y="860633"/>
                    </a:cubicBezTo>
                    <a:cubicBezTo>
                      <a:pt x="169169" y="829983"/>
                      <a:pt x="182462" y="799334"/>
                      <a:pt x="193171" y="767947"/>
                    </a:cubicBezTo>
                    <a:cubicBezTo>
                      <a:pt x="203880" y="736928"/>
                      <a:pt x="216435" y="706648"/>
                      <a:pt x="226774" y="675630"/>
                    </a:cubicBezTo>
                    <a:cubicBezTo>
                      <a:pt x="236375" y="646827"/>
                      <a:pt x="247453" y="618762"/>
                      <a:pt x="257424" y="589960"/>
                    </a:cubicBezTo>
                    <a:cubicBezTo>
                      <a:pt x="269979" y="554141"/>
                      <a:pt x="282903" y="518322"/>
                      <a:pt x="296935" y="483241"/>
                    </a:cubicBezTo>
                    <a:cubicBezTo>
                      <a:pt x="312075" y="446314"/>
                      <a:pt x="327584" y="409757"/>
                      <a:pt x="344571" y="373569"/>
                    </a:cubicBezTo>
                    <a:cubicBezTo>
                      <a:pt x="358234" y="345135"/>
                      <a:pt x="372266" y="317071"/>
                      <a:pt x="386667" y="289007"/>
                    </a:cubicBezTo>
                    <a:cubicBezTo>
                      <a:pt x="404392" y="255034"/>
                      <a:pt x="421378" y="221061"/>
                      <a:pt x="440580" y="188197"/>
                    </a:cubicBezTo>
                    <a:cubicBezTo>
                      <a:pt x="456828" y="160502"/>
                      <a:pt x="471599" y="132068"/>
                      <a:pt x="490062" y="105481"/>
                    </a:cubicBezTo>
                    <a:cubicBezTo>
                      <a:pt x="502617" y="87387"/>
                      <a:pt x="512218" y="67077"/>
                      <a:pt x="524035" y="48244"/>
                    </a:cubicBezTo>
                    <a:cubicBezTo>
                      <a:pt x="533636" y="32735"/>
                      <a:pt x="544344" y="17964"/>
                      <a:pt x="554315" y="2824"/>
                    </a:cubicBezTo>
                    <a:cubicBezTo>
                      <a:pt x="557638" y="-2346"/>
                      <a:pt x="560223" y="609"/>
                      <a:pt x="562438" y="3563"/>
                    </a:cubicBezTo>
                    <a:cubicBezTo>
                      <a:pt x="587179" y="35320"/>
                      <a:pt x="615244" y="64492"/>
                      <a:pt x="641462" y="95510"/>
                    </a:cubicBezTo>
                    <a:cubicBezTo>
                      <a:pt x="666941" y="125790"/>
                      <a:pt x="692790" y="155701"/>
                      <a:pt x="719377" y="184504"/>
                    </a:cubicBezTo>
                    <a:cubicBezTo>
                      <a:pt x="736363" y="202967"/>
                      <a:pt x="752611" y="221800"/>
                      <a:pt x="768490" y="241371"/>
                    </a:cubicBezTo>
                    <a:cubicBezTo>
                      <a:pt x="776614" y="251341"/>
                      <a:pt x="781045" y="265004"/>
                      <a:pt x="783999" y="277559"/>
                    </a:cubicBezTo>
                    <a:cubicBezTo>
                      <a:pt x="789538" y="301192"/>
                      <a:pt x="799877" y="322979"/>
                      <a:pt x="807632" y="345874"/>
                    </a:cubicBezTo>
                    <a:cubicBezTo>
                      <a:pt x="817602" y="376892"/>
                      <a:pt x="828680" y="407911"/>
                      <a:pt x="839389" y="438560"/>
                    </a:cubicBezTo>
                    <a:cubicBezTo>
                      <a:pt x="847144" y="461085"/>
                      <a:pt x="856745" y="483611"/>
                      <a:pt x="863022" y="506505"/>
                    </a:cubicBezTo>
                    <a:cubicBezTo>
                      <a:pt x="870408" y="532723"/>
                      <a:pt x="880008" y="558572"/>
                      <a:pt x="888502" y="584421"/>
                    </a:cubicBezTo>
                    <a:cubicBezTo>
                      <a:pt x="898103" y="613223"/>
                      <a:pt x="906596" y="642765"/>
                      <a:pt x="916566" y="671198"/>
                    </a:cubicBezTo>
                    <a:cubicBezTo>
                      <a:pt x="928382" y="704802"/>
                      <a:pt x="937614" y="738774"/>
                      <a:pt x="947584" y="773116"/>
                    </a:cubicBezTo>
                    <a:cubicBezTo>
                      <a:pt x="954231" y="795642"/>
                      <a:pt x="960509" y="817798"/>
                      <a:pt x="966786" y="840323"/>
                    </a:cubicBezTo>
                    <a:cubicBezTo>
                      <a:pt x="978603" y="883158"/>
                      <a:pt x="990789" y="925624"/>
                      <a:pt x="1000020" y="969197"/>
                    </a:cubicBezTo>
                    <a:cubicBezTo>
                      <a:pt x="1004821" y="992830"/>
                      <a:pt x="1009991" y="1016463"/>
                      <a:pt x="1014791" y="1040097"/>
                    </a:cubicBezTo>
                    <a:cubicBezTo>
                      <a:pt x="1022915" y="1082193"/>
                      <a:pt x="1028823" y="1124290"/>
                      <a:pt x="1034362" y="1166755"/>
                    </a:cubicBezTo>
                    <a:cubicBezTo>
                      <a:pt x="1039532" y="1208483"/>
                      <a:pt x="1041748" y="1249841"/>
                      <a:pt x="1040640" y="1291568"/>
                    </a:cubicBezTo>
                    <a:cubicBezTo>
                      <a:pt x="1039901" y="1328864"/>
                      <a:pt x="1026977" y="1410472"/>
                      <a:pt x="1031039" y="1413426"/>
                    </a:cubicBezTo>
                    <a:cubicBezTo>
                      <a:pt x="1016637" y="1421181"/>
                      <a:pt x="1002236" y="1425612"/>
                      <a:pt x="985619" y="1420442"/>
                    </a:cubicBezTo>
                    <a:cubicBezTo>
                      <a:pt x="986358" y="1410102"/>
                      <a:pt x="982296" y="1400871"/>
                      <a:pt x="978603" y="1392009"/>
                    </a:cubicBezTo>
                    <a:lnTo>
                      <a:pt x="978603" y="1392009"/>
                    </a:lnTo>
                    <a:cubicBezTo>
                      <a:pt x="971587" y="1366529"/>
                      <a:pt x="885917" y="1003170"/>
                      <a:pt x="882224" y="980644"/>
                    </a:cubicBezTo>
                    <a:cubicBezTo>
                      <a:pt x="875947" y="944456"/>
                      <a:pt x="850098" y="821121"/>
                      <a:pt x="846405" y="796380"/>
                    </a:cubicBezTo>
                    <a:cubicBezTo>
                      <a:pt x="831265" y="697416"/>
                      <a:pt x="806894" y="599560"/>
                      <a:pt x="793231" y="500597"/>
                    </a:cubicBezTo>
                    <a:cubicBezTo>
                      <a:pt x="788799" y="468470"/>
                      <a:pt x="770705" y="439668"/>
                      <a:pt x="756673" y="411234"/>
                    </a:cubicBezTo>
                    <a:cubicBezTo>
                      <a:pt x="739687" y="376892"/>
                      <a:pt x="717531" y="341812"/>
                      <a:pt x="705714" y="305624"/>
                    </a:cubicBezTo>
                    <a:cubicBezTo>
                      <a:pt x="685405" y="257619"/>
                      <a:pt x="662510" y="211091"/>
                      <a:pt x="638877" y="164563"/>
                    </a:cubicBezTo>
                    <a:cubicBezTo>
                      <a:pt x="627060" y="141300"/>
                      <a:pt x="615244" y="118036"/>
                      <a:pt x="603796" y="94772"/>
                    </a:cubicBezTo>
                    <a:cubicBezTo>
                      <a:pt x="601581" y="90341"/>
                      <a:pt x="581271" y="58584"/>
                      <a:pt x="584225" y="54522"/>
                    </a:cubicBezTo>
                    <a:cubicBezTo>
                      <a:pt x="566131" y="79632"/>
                      <a:pt x="553945" y="109912"/>
                      <a:pt x="539544" y="137238"/>
                    </a:cubicBezTo>
                    <a:cubicBezTo>
                      <a:pt x="522927" y="168256"/>
                      <a:pt x="506310" y="199644"/>
                      <a:pt x="489693" y="230662"/>
                    </a:cubicBezTo>
                    <a:cubicBezTo>
                      <a:pt x="467906" y="271282"/>
                      <a:pt x="446119" y="311901"/>
                      <a:pt x="424702" y="352521"/>
                    </a:cubicBezTo>
                    <a:cubicBezTo>
                      <a:pt x="392206" y="413450"/>
                      <a:pt x="360080" y="474009"/>
                      <a:pt x="327584" y="534939"/>
                    </a:cubicBezTo>
                    <a:cubicBezTo>
                      <a:pt x="312444" y="563372"/>
                      <a:pt x="296197" y="591067"/>
                      <a:pt x="285857" y="620978"/>
                    </a:cubicBezTo>
                    <a:cubicBezTo>
                      <a:pt x="266655" y="676737"/>
                      <a:pt x="255577" y="734712"/>
                      <a:pt x="242653" y="792318"/>
                    </a:cubicBezTo>
                    <a:cubicBezTo>
                      <a:pt x="210157" y="935963"/>
                      <a:pt x="177293" y="1079239"/>
                      <a:pt x="145166" y="1223253"/>
                    </a:cubicBezTo>
                    <a:cubicBezTo>
                      <a:pt x="139627" y="1249102"/>
                      <a:pt x="133719" y="1274582"/>
                      <a:pt x="128180" y="1300430"/>
                    </a:cubicBezTo>
                    <a:cubicBezTo>
                      <a:pt x="125226" y="1313355"/>
                      <a:pt x="121533" y="1332556"/>
                      <a:pt x="116733" y="1354343"/>
                    </a:cubicBezTo>
                    <a:cubicBezTo>
                      <a:pt x="113779" y="1369114"/>
                      <a:pt x="107132" y="1396809"/>
                      <a:pt x="107132" y="1396809"/>
                    </a:cubicBezTo>
                    <a:cubicBezTo>
                      <a:pt x="103808" y="1402348"/>
                      <a:pt x="98269" y="1399763"/>
                      <a:pt x="93469" y="1399763"/>
                    </a:cubicBezTo>
                    <a:cubicBezTo>
                      <a:pt x="74636" y="1400502"/>
                      <a:pt x="38079" y="1399024"/>
                      <a:pt x="21831" y="1397178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60">
                <a:extLst>
                  <a:ext uri="{FF2B5EF4-FFF2-40B4-BE49-F238E27FC236}">
                    <a16:creationId xmlns:a16="http://schemas.microsoft.com/office/drawing/2014/main" id="{3CE51FBF-4703-45F8-AA13-F56AF06B5CFC}"/>
                  </a:ext>
                </a:extLst>
              </p:cNvPr>
              <p:cNvSpPr/>
              <p:nvPr/>
            </p:nvSpPr>
            <p:spPr>
              <a:xfrm>
                <a:off x="5336672" y="3995263"/>
                <a:ext cx="490059" cy="735629"/>
              </a:xfrm>
              <a:custGeom>
                <a:avLst/>
                <a:gdLst>
                  <a:gd name="connsiteX0" fmla="*/ 65 w 490059"/>
                  <a:gd name="connsiteY0" fmla="*/ 692746 h 735629"/>
                  <a:gd name="connsiteX1" fmla="*/ 35515 w 490059"/>
                  <a:gd name="connsiteY1" fmla="*/ 670590 h 735629"/>
                  <a:gd name="connsiteX2" fmla="*/ 84258 w 490059"/>
                  <a:gd name="connsiteY2" fmla="*/ 603383 h 735629"/>
                  <a:gd name="connsiteX3" fmla="*/ 137433 w 490059"/>
                  <a:gd name="connsiteY3" fmla="*/ 519190 h 735629"/>
                  <a:gd name="connsiteX4" fmla="*/ 168451 w 490059"/>
                  <a:gd name="connsiteY4" fmla="*/ 467123 h 735629"/>
                  <a:gd name="connsiteX5" fmla="*/ 208701 w 490059"/>
                  <a:gd name="connsiteY5" fmla="*/ 396224 h 735629"/>
                  <a:gd name="connsiteX6" fmla="*/ 254121 w 490059"/>
                  <a:gd name="connsiteY6" fmla="*/ 315724 h 735629"/>
                  <a:gd name="connsiteX7" fmla="*/ 305819 w 490059"/>
                  <a:gd name="connsiteY7" fmla="*/ 218237 h 735629"/>
                  <a:gd name="connsiteX8" fmla="*/ 374502 w 490059"/>
                  <a:gd name="connsiteY8" fmla="*/ 87886 h 735629"/>
                  <a:gd name="connsiteX9" fmla="*/ 428415 w 490059"/>
                  <a:gd name="connsiteY9" fmla="*/ 0 h 735629"/>
                  <a:gd name="connsiteX10" fmla="*/ 429523 w 490059"/>
                  <a:gd name="connsiteY10" fmla="*/ 369 h 735629"/>
                  <a:gd name="connsiteX11" fmla="*/ 430262 w 490059"/>
                  <a:gd name="connsiteY11" fmla="*/ 1477 h 735629"/>
                  <a:gd name="connsiteX12" fmla="*/ 440232 w 490059"/>
                  <a:gd name="connsiteY12" fmla="*/ 71638 h 735629"/>
                  <a:gd name="connsiteX13" fmla="*/ 458326 w 490059"/>
                  <a:gd name="connsiteY13" fmla="*/ 136260 h 735629"/>
                  <a:gd name="connsiteX14" fmla="*/ 486760 w 490059"/>
                  <a:gd name="connsiteY14" fmla="*/ 281751 h 735629"/>
                  <a:gd name="connsiteX15" fmla="*/ 488237 w 490059"/>
                  <a:gd name="connsiteY15" fmla="*/ 380715 h 735629"/>
                  <a:gd name="connsiteX16" fmla="*/ 472727 w 490059"/>
                  <a:gd name="connsiteY16" fmla="*/ 471924 h 735629"/>
                  <a:gd name="connsiteX17" fmla="*/ 447987 w 490059"/>
                  <a:gd name="connsiteY17" fmla="*/ 587135 h 735629"/>
                  <a:gd name="connsiteX18" fmla="*/ 427677 w 490059"/>
                  <a:gd name="connsiteY18" fmla="*/ 666897 h 735629"/>
                  <a:gd name="connsiteX19" fmla="*/ 412906 w 490059"/>
                  <a:gd name="connsiteY19" fmla="*/ 725241 h 735629"/>
                  <a:gd name="connsiteX20" fmla="*/ 393704 w 490059"/>
                  <a:gd name="connsiteY20" fmla="*/ 732257 h 735629"/>
                  <a:gd name="connsiteX21" fmla="*/ 364532 w 490059"/>
                  <a:gd name="connsiteY21" fmla="*/ 734842 h 735629"/>
                  <a:gd name="connsiteX22" fmla="*/ 350869 w 490059"/>
                  <a:gd name="connsiteY22" fmla="*/ 730042 h 735629"/>
                  <a:gd name="connsiteX23" fmla="*/ 317635 w 490059"/>
                  <a:gd name="connsiteY23" fmla="*/ 715271 h 735629"/>
                  <a:gd name="connsiteX24" fmla="*/ 264461 w 490059"/>
                  <a:gd name="connsiteY24" fmla="*/ 692007 h 735629"/>
                  <a:gd name="connsiteX25" fmla="*/ 188392 w 490059"/>
                  <a:gd name="connsiteY25" fmla="*/ 682037 h 735629"/>
                  <a:gd name="connsiteX26" fmla="*/ 19267 w 490059"/>
                  <a:gd name="connsiteY26" fmla="*/ 697177 h 735629"/>
                  <a:gd name="connsiteX27" fmla="*/ 65 w 490059"/>
                  <a:gd name="connsiteY27" fmla="*/ 692746 h 7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0059" h="735629">
                    <a:moveTo>
                      <a:pt x="65" y="692746"/>
                    </a:moveTo>
                    <a:cubicBezTo>
                      <a:pt x="18529" y="695700"/>
                      <a:pt x="26652" y="683145"/>
                      <a:pt x="35515" y="670590"/>
                    </a:cubicBezTo>
                    <a:cubicBezTo>
                      <a:pt x="51393" y="648064"/>
                      <a:pt x="69118" y="626278"/>
                      <a:pt x="84258" y="603383"/>
                    </a:cubicBezTo>
                    <a:cubicBezTo>
                      <a:pt x="102721" y="575688"/>
                      <a:pt x="119339" y="547254"/>
                      <a:pt x="137433" y="519190"/>
                    </a:cubicBezTo>
                    <a:cubicBezTo>
                      <a:pt x="148511" y="502204"/>
                      <a:pt x="157742" y="484479"/>
                      <a:pt x="168451" y="467123"/>
                    </a:cubicBezTo>
                    <a:cubicBezTo>
                      <a:pt x="182853" y="444229"/>
                      <a:pt x="195038" y="419488"/>
                      <a:pt x="208701" y="396224"/>
                    </a:cubicBezTo>
                    <a:cubicBezTo>
                      <a:pt x="224210" y="369637"/>
                      <a:pt x="240458" y="343419"/>
                      <a:pt x="254121" y="315724"/>
                    </a:cubicBezTo>
                    <a:cubicBezTo>
                      <a:pt x="270369" y="282859"/>
                      <a:pt x="290309" y="251840"/>
                      <a:pt x="305819" y="218237"/>
                    </a:cubicBezTo>
                    <a:cubicBezTo>
                      <a:pt x="315419" y="197927"/>
                      <a:pt x="362317" y="111519"/>
                      <a:pt x="374502" y="87886"/>
                    </a:cubicBezTo>
                    <a:cubicBezTo>
                      <a:pt x="385580" y="66837"/>
                      <a:pt x="423246" y="4801"/>
                      <a:pt x="428415" y="0"/>
                    </a:cubicBezTo>
                    <a:cubicBezTo>
                      <a:pt x="428415" y="0"/>
                      <a:pt x="429154" y="369"/>
                      <a:pt x="429523" y="369"/>
                    </a:cubicBezTo>
                    <a:cubicBezTo>
                      <a:pt x="429892" y="739"/>
                      <a:pt x="429892" y="1108"/>
                      <a:pt x="430262" y="1477"/>
                    </a:cubicBezTo>
                    <a:cubicBezTo>
                      <a:pt x="421399" y="26587"/>
                      <a:pt x="434693" y="48743"/>
                      <a:pt x="440232" y="71638"/>
                    </a:cubicBezTo>
                    <a:cubicBezTo>
                      <a:pt x="446509" y="93055"/>
                      <a:pt x="452048" y="114842"/>
                      <a:pt x="458326" y="136260"/>
                    </a:cubicBezTo>
                    <a:cubicBezTo>
                      <a:pt x="462388" y="152508"/>
                      <a:pt x="486390" y="276212"/>
                      <a:pt x="486760" y="281751"/>
                    </a:cubicBezTo>
                    <a:cubicBezTo>
                      <a:pt x="490452" y="314616"/>
                      <a:pt x="491191" y="347481"/>
                      <a:pt x="488237" y="380715"/>
                    </a:cubicBezTo>
                    <a:cubicBezTo>
                      <a:pt x="487867" y="384407"/>
                      <a:pt x="479005" y="461584"/>
                      <a:pt x="472727" y="471924"/>
                    </a:cubicBezTo>
                    <a:cubicBezTo>
                      <a:pt x="471620" y="473401"/>
                      <a:pt x="450941" y="574211"/>
                      <a:pt x="447987" y="587135"/>
                    </a:cubicBezTo>
                    <a:cubicBezTo>
                      <a:pt x="446879" y="591567"/>
                      <a:pt x="433216" y="644741"/>
                      <a:pt x="427677" y="666897"/>
                    </a:cubicBezTo>
                    <a:cubicBezTo>
                      <a:pt x="422876" y="686468"/>
                      <a:pt x="417707" y="706039"/>
                      <a:pt x="412906" y="725241"/>
                    </a:cubicBezTo>
                    <a:cubicBezTo>
                      <a:pt x="409952" y="736319"/>
                      <a:pt x="402567" y="728565"/>
                      <a:pt x="393704" y="732257"/>
                    </a:cubicBezTo>
                    <a:cubicBezTo>
                      <a:pt x="384473" y="737796"/>
                      <a:pt x="374502" y="734842"/>
                      <a:pt x="364532" y="734842"/>
                    </a:cubicBezTo>
                    <a:cubicBezTo>
                      <a:pt x="359732" y="733734"/>
                      <a:pt x="355300" y="732257"/>
                      <a:pt x="350869" y="730042"/>
                    </a:cubicBezTo>
                    <a:cubicBezTo>
                      <a:pt x="339791" y="725241"/>
                      <a:pt x="328713" y="720072"/>
                      <a:pt x="317635" y="715271"/>
                    </a:cubicBezTo>
                    <a:cubicBezTo>
                      <a:pt x="311727" y="712317"/>
                      <a:pt x="269261" y="695331"/>
                      <a:pt x="264461" y="692007"/>
                    </a:cubicBezTo>
                    <a:cubicBezTo>
                      <a:pt x="240089" y="679821"/>
                      <a:pt x="214610" y="677975"/>
                      <a:pt x="188392" y="682037"/>
                    </a:cubicBezTo>
                    <a:cubicBezTo>
                      <a:pt x="174359" y="684253"/>
                      <a:pt x="40685" y="696438"/>
                      <a:pt x="19267" y="697177"/>
                    </a:cubicBezTo>
                    <a:cubicBezTo>
                      <a:pt x="12251" y="697546"/>
                      <a:pt x="-1043" y="692746"/>
                      <a:pt x="65" y="692746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61">
                <a:extLst>
                  <a:ext uri="{FF2B5EF4-FFF2-40B4-BE49-F238E27FC236}">
                    <a16:creationId xmlns:a16="http://schemas.microsoft.com/office/drawing/2014/main" id="{70188A0D-7111-4BDB-AD25-47613C61165F}"/>
                  </a:ext>
                </a:extLst>
              </p:cNvPr>
              <p:cNvSpPr/>
              <p:nvPr/>
            </p:nvSpPr>
            <p:spPr>
              <a:xfrm>
                <a:off x="6523875" y="4626341"/>
                <a:ext cx="68630" cy="246309"/>
              </a:xfrm>
              <a:custGeom>
                <a:avLst/>
                <a:gdLst>
                  <a:gd name="connsiteX0" fmla="*/ 68372 w 68630"/>
                  <a:gd name="connsiteY0" fmla="*/ 178726 h 246309"/>
                  <a:gd name="connsiteX1" fmla="*/ 68002 w 68630"/>
                  <a:gd name="connsiteY1" fmla="*/ 183157 h 246309"/>
                  <a:gd name="connsiteX2" fmla="*/ 53601 w 68630"/>
                  <a:gd name="connsiteY2" fmla="*/ 232638 h 246309"/>
                  <a:gd name="connsiteX3" fmla="*/ 55078 w 68630"/>
                  <a:gd name="connsiteY3" fmla="*/ 246301 h 246309"/>
                  <a:gd name="connsiteX4" fmla="*/ 44369 w 68630"/>
                  <a:gd name="connsiteY4" fmla="*/ 206051 h 246309"/>
                  <a:gd name="connsiteX5" fmla="*/ 34030 w 68630"/>
                  <a:gd name="connsiteY5" fmla="*/ 139214 h 246309"/>
                  <a:gd name="connsiteX6" fmla="*/ 23321 w 68630"/>
                  <a:gd name="connsiteY6" fmla="*/ 90471 h 246309"/>
                  <a:gd name="connsiteX7" fmla="*/ 426 w 68630"/>
                  <a:gd name="connsiteY7" fmla="*/ 4801 h 246309"/>
                  <a:gd name="connsiteX8" fmla="*/ 426 w 68630"/>
                  <a:gd name="connsiteY8" fmla="*/ 0 h 246309"/>
                  <a:gd name="connsiteX9" fmla="*/ 17043 w 68630"/>
                  <a:gd name="connsiteY9" fmla="*/ 33973 h 246309"/>
                  <a:gd name="connsiteX10" fmla="*/ 34399 w 68630"/>
                  <a:gd name="connsiteY10" fmla="*/ 73853 h 246309"/>
                  <a:gd name="connsiteX11" fmla="*/ 67264 w 68630"/>
                  <a:gd name="connsiteY11" fmla="*/ 149923 h 246309"/>
                  <a:gd name="connsiteX12" fmla="*/ 66895 w 68630"/>
                  <a:gd name="connsiteY12" fmla="*/ 166170 h 246309"/>
                  <a:gd name="connsiteX13" fmla="*/ 68372 w 68630"/>
                  <a:gd name="connsiteY13" fmla="*/ 178726 h 24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630" h="246309">
                    <a:moveTo>
                      <a:pt x="68372" y="178726"/>
                    </a:moveTo>
                    <a:cubicBezTo>
                      <a:pt x="68372" y="180202"/>
                      <a:pt x="68372" y="181680"/>
                      <a:pt x="68002" y="183157"/>
                    </a:cubicBezTo>
                    <a:cubicBezTo>
                      <a:pt x="61356" y="199404"/>
                      <a:pt x="52862" y="199774"/>
                      <a:pt x="53601" y="232638"/>
                    </a:cubicBezTo>
                    <a:cubicBezTo>
                      <a:pt x="53601" y="233746"/>
                      <a:pt x="55078" y="246671"/>
                      <a:pt x="55078" y="246301"/>
                    </a:cubicBezTo>
                    <a:cubicBezTo>
                      <a:pt x="49539" y="238178"/>
                      <a:pt x="45108" y="215652"/>
                      <a:pt x="44369" y="206051"/>
                    </a:cubicBezTo>
                    <a:cubicBezTo>
                      <a:pt x="42892" y="183526"/>
                      <a:pt x="39569" y="161370"/>
                      <a:pt x="34030" y="139214"/>
                    </a:cubicBezTo>
                    <a:cubicBezTo>
                      <a:pt x="29968" y="122966"/>
                      <a:pt x="28860" y="106718"/>
                      <a:pt x="23321" y="90471"/>
                    </a:cubicBezTo>
                    <a:cubicBezTo>
                      <a:pt x="14089" y="62406"/>
                      <a:pt x="10766" y="32865"/>
                      <a:pt x="426" y="4801"/>
                    </a:cubicBezTo>
                    <a:cubicBezTo>
                      <a:pt x="57" y="3323"/>
                      <a:pt x="-312" y="1846"/>
                      <a:pt x="426" y="0"/>
                    </a:cubicBezTo>
                    <a:cubicBezTo>
                      <a:pt x="8550" y="9970"/>
                      <a:pt x="11504" y="22525"/>
                      <a:pt x="17043" y="33973"/>
                    </a:cubicBezTo>
                    <a:cubicBezTo>
                      <a:pt x="23321" y="46897"/>
                      <a:pt x="28121" y="60560"/>
                      <a:pt x="34399" y="73853"/>
                    </a:cubicBezTo>
                    <a:cubicBezTo>
                      <a:pt x="45846" y="98964"/>
                      <a:pt x="54709" y="125182"/>
                      <a:pt x="67264" y="149923"/>
                    </a:cubicBezTo>
                    <a:cubicBezTo>
                      <a:pt x="69479" y="154354"/>
                      <a:pt x="68741" y="161001"/>
                      <a:pt x="66895" y="166170"/>
                    </a:cubicBezTo>
                    <a:cubicBezTo>
                      <a:pt x="65418" y="170971"/>
                      <a:pt x="66156" y="175033"/>
                      <a:pt x="68372" y="178726"/>
                    </a:cubicBezTo>
                    <a:close/>
                  </a:path>
                </a:pathLst>
              </a:custGeom>
              <a:solidFill>
                <a:srgbClr val="2B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62">
                <a:extLst>
                  <a:ext uri="{FF2B5EF4-FFF2-40B4-BE49-F238E27FC236}">
                    <a16:creationId xmlns:a16="http://schemas.microsoft.com/office/drawing/2014/main" id="{2258CA4D-B22C-4C26-A203-EE594B324E01}"/>
                  </a:ext>
                </a:extLst>
              </p:cNvPr>
              <p:cNvSpPr/>
              <p:nvPr/>
            </p:nvSpPr>
            <p:spPr>
              <a:xfrm>
                <a:off x="6057547" y="3423619"/>
                <a:ext cx="243347" cy="125199"/>
              </a:xfrm>
              <a:custGeom>
                <a:avLst/>
                <a:gdLst>
                  <a:gd name="connsiteX0" fmla="*/ 99702 w 243347"/>
                  <a:gd name="connsiteY0" fmla="*/ 125200 h 125199"/>
                  <a:gd name="connsiteX1" fmla="*/ 14401 w 243347"/>
                  <a:gd name="connsiteY1" fmla="*/ 92704 h 125199"/>
                  <a:gd name="connsiteX2" fmla="*/ 24741 w 243347"/>
                  <a:gd name="connsiteY2" fmla="*/ 83842 h 125199"/>
                  <a:gd name="connsiteX3" fmla="*/ 0 w 243347"/>
                  <a:gd name="connsiteY3" fmla="*/ 17004 h 125199"/>
                  <a:gd name="connsiteX4" fmla="*/ 33234 w 243347"/>
                  <a:gd name="connsiteY4" fmla="*/ 33991 h 125199"/>
                  <a:gd name="connsiteX5" fmla="*/ 57236 w 243347"/>
                  <a:gd name="connsiteY5" fmla="*/ 27344 h 125199"/>
                  <a:gd name="connsiteX6" fmla="*/ 132936 w 243347"/>
                  <a:gd name="connsiteY6" fmla="*/ 4080 h 125199"/>
                  <a:gd name="connsiteX7" fmla="*/ 172448 w 243347"/>
                  <a:gd name="connsiteY7" fmla="*/ 32514 h 125199"/>
                  <a:gd name="connsiteX8" fmla="*/ 203097 w 243347"/>
                  <a:gd name="connsiteY8" fmla="*/ 43961 h 125199"/>
                  <a:gd name="connsiteX9" fmla="*/ 243347 w 243347"/>
                  <a:gd name="connsiteY9" fmla="*/ 29559 h 125199"/>
                  <a:gd name="connsiteX10" fmla="*/ 231531 w 243347"/>
                  <a:gd name="connsiteY10" fmla="*/ 52823 h 125199"/>
                  <a:gd name="connsiteX11" fmla="*/ 216021 w 243347"/>
                  <a:gd name="connsiteY11" fmla="*/ 76826 h 125199"/>
                  <a:gd name="connsiteX12" fmla="*/ 223407 w 243347"/>
                  <a:gd name="connsiteY12" fmla="*/ 88273 h 125199"/>
                  <a:gd name="connsiteX13" fmla="*/ 99702 w 243347"/>
                  <a:gd name="connsiteY13" fmla="*/ 125200 h 12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347" h="125199">
                    <a:moveTo>
                      <a:pt x="99702" y="125200"/>
                    </a:moveTo>
                    <a:cubicBezTo>
                      <a:pt x="88255" y="121138"/>
                      <a:pt x="18463" y="94181"/>
                      <a:pt x="14401" y="92704"/>
                    </a:cubicBezTo>
                    <a:cubicBezTo>
                      <a:pt x="19202" y="87904"/>
                      <a:pt x="22895" y="86796"/>
                      <a:pt x="24741" y="83842"/>
                    </a:cubicBezTo>
                    <a:cubicBezTo>
                      <a:pt x="14401" y="62424"/>
                      <a:pt x="8493" y="40268"/>
                      <a:pt x="0" y="17004"/>
                    </a:cubicBezTo>
                    <a:cubicBezTo>
                      <a:pt x="11816" y="22913"/>
                      <a:pt x="22525" y="28452"/>
                      <a:pt x="33234" y="33991"/>
                    </a:cubicBezTo>
                    <a:cubicBezTo>
                      <a:pt x="43204" y="38791"/>
                      <a:pt x="50959" y="36945"/>
                      <a:pt x="57236" y="27344"/>
                    </a:cubicBezTo>
                    <a:cubicBezTo>
                      <a:pt x="77177" y="-1828"/>
                      <a:pt x="94532" y="-4044"/>
                      <a:pt x="132936" y="4080"/>
                    </a:cubicBezTo>
                    <a:cubicBezTo>
                      <a:pt x="150292" y="7773"/>
                      <a:pt x="162847" y="18112"/>
                      <a:pt x="172448" y="32514"/>
                    </a:cubicBezTo>
                    <a:cubicBezTo>
                      <a:pt x="181310" y="45807"/>
                      <a:pt x="187957" y="48761"/>
                      <a:pt x="203097" y="43961"/>
                    </a:cubicBezTo>
                    <a:cubicBezTo>
                      <a:pt x="216021" y="39530"/>
                      <a:pt x="229684" y="38053"/>
                      <a:pt x="243347" y="29559"/>
                    </a:cubicBezTo>
                    <a:cubicBezTo>
                      <a:pt x="241870" y="40637"/>
                      <a:pt x="236700" y="46915"/>
                      <a:pt x="231531" y="52823"/>
                    </a:cubicBezTo>
                    <a:cubicBezTo>
                      <a:pt x="224884" y="60209"/>
                      <a:pt x="221560" y="69071"/>
                      <a:pt x="216021" y="76826"/>
                    </a:cubicBezTo>
                    <a:cubicBezTo>
                      <a:pt x="210113" y="84950"/>
                      <a:pt x="221191" y="84211"/>
                      <a:pt x="223407" y="88273"/>
                    </a:cubicBezTo>
                    <a:cubicBezTo>
                      <a:pt x="210852" y="92704"/>
                      <a:pt x="123705" y="121507"/>
                      <a:pt x="99702" y="125200"/>
                    </a:cubicBezTo>
                    <a:close/>
                  </a:path>
                </a:pathLst>
              </a:custGeom>
              <a:solidFill>
                <a:srgbClr val="F8BC8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63">
                <a:extLst>
                  <a:ext uri="{FF2B5EF4-FFF2-40B4-BE49-F238E27FC236}">
                    <a16:creationId xmlns:a16="http://schemas.microsoft.com/office/drawing/2014/main" id="{A96C9ED3-67EA-4EB4-8702-AED30234613C}"/>
                  </a:ext>
                </a:extLst>
              </p:cNvPr>
              <p:cNvSpPr/>
              <p:nvPr/>
            </p:nvSpPr>
            <p:spPr>
              <a:xfrm>
                <a:off x="7265790" y="3015966"/>
                <a:ext cx="147337" cy="75484"/>
              </a:xfrm>
              <a:custGeom>
                <a:avLst/>
                <a:gdLst>
                  <a:gd name="connsiteX0" fmla="*/ 147338 w 147337"/>
                  <a:gd name="connsiteY0" fmla="*/ 59083 h 75484"/>
                  <a:gd name="connsiteX1" fmla="*/ 95640 w 147337"/>
                  <a:gd name="connsiteY1" fmla="*/ 74961 h 75484"/>
                  <a:gd name="connsiteX2" fmla="*/ 45050 w 147337"/>
                  <a:gd name="connsiteY2" fmla="*/ 55390 h 75484"/>
                  <a:gd name="connsiteX3" fmla="*/ 0 w 147337"/>
                  <a:gd name="connsiteY3" fmla="*/ 0 h 75484"/>
                  <a:gd name="connsiteX4" fmla="*/ 147338 w 147337"/>
                  <a:gd name="connsiteY4" fmla="*/ 59083 h 7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37" h="75484">
                    <a:moveTo>
                      <a:pt x="147338" y="59083"/>
                    </a:moveTo>
                    <a:cubicBezTo>
                      <a:pt x="130351" y="67207"/>
                      <a:pt x="113365" y="72746"/>
                      <a:pt x="95640" y="74961"/>
                    </a:cubicBezTo>
                    <a:cubicBezTo>
                      <a:pt x="75700" y="77915"/>
                      <a:pt x="59452" y="67945"/>
                      <a:pt x="45050" y="55390"/>
                    </a:cubicBezTo>
                    <a:cubicBezTo>
                      <a:pt x="26956" y="39881"/>
                      <a:pt x="13294" y="20310"/>
                      <a:pt x="0" y="0"/>
                    </a:cubicBezTo>
                    <a:cubicBezTo>
                      <a:pt x="44681" y="31018"/>
                      <a:pt x="87516" y="66099"/>
                      <a:pt x="147338" y="59083"/>
                    </a:cubicBezTo>
                    <a:close/>
                  </a:path>
                </a:pathLst>
              </a:custGeom>
              <a:solidFill>
                <a:srgbClr val="EB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64">
                <a:extLst>
                  <a:ext uri="{FF2B5EF4-FFF2-40B4-BE49-F238E27FC236}">
                    <a16:creationId xmlns:a16="http://schemas.microsoft.com/office/drawing/2014/main" id="{F2DA2B3E-5AE1-4ABA-AEE1-09C0C0B2DE52}"/>
                  </a:ext>
                </a:extLst>
              </p:cNvPr>
              <p:cNvSpPr/>
              <p:nvPr/>
            </p:nvSpPr>
            <p:spPr>
              <a:xfrm>
                <a:off x="5185338" y="2895954"/>
                <a:ext cx="132197" cy="57564"/>
              </a:xfrm>
              <a:custGeom>
                <a:avLst/>
                <a:gdLst>
                  <a:gd name="connsiteX0" fmla="*/ 0 w 132197"/>
                  <a:gd name="connsiteY0" fmla="*/ 0 h 57564"/>
                  <a:gd name="connsiteX1" fmla="*/ 33603 w 132197"/>
                  <a:gd name="connsiteY1" fmla="*/ 22525 h 57564"/>
                  <a:gd name="connsiteX2" fmla="*/ 88993 w 132197"/>
                  <a:gd name="connsiteY2" fmla="*/ 21787 h 57564"/>
                  <a:gd name="connsiteX3" fmla="*/ 132198 w 132197"/>
                  <a:gd name="connsiteY3" fmla="*/ 6278 h 57564"/>
                  <a:gd name="connsiteX4" fmla="*/ 94532 w 132197"/>
                  <a:gd name="connsiteY4" fmla="*/ 29911 h 57564"/>
                  <a:gd name="connsiteX5" fmla="*/ 52805 w 132197"/>
                  <a:gd name="connsiteY5" fmla="*/ 55390 h 57564"/>
                  <a:gd name="connsiteX6" fmla="*/ 40250 w 132197"/>
                  <a:gd name="connsiteY6" fmla="*/ 52805 h 57564"/>
                  <a:gd name="connsiteX7" fmla="*/ 0 w 132197"/>
                  <a:gd name="connsiteY7" fmla="*/ 0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97" h="57564">
                    <a:moveTo>
                      <a:pt x="0" y="0"/>
                    </a:moveTo>
                    <a:cubicBezTo>
                      <a:pt x="11447" y="7385"/>
                      <a:pt x="21048" y="16617"/>
                      <a:pt x="33603" y="22525"/>
                    </a:cubicBezTo>
                    <a:cubicBezTo>
                      <a:pt x="52805" y="31388"/>
                      <a:pt x="70899" y="26957"/>
                      <a:pt x="88993" y="21787"/>
                    </a:cubicBezTo>
                    <a:cubicBezTo>
                      <a:pt x="103764" y="17725"/>
                      <a:pt x="117427" y="10709"/>
                      <a:pt x="132198" y="6278"/>
                    </a:cubicBezTo>
                    <a:cubicBezTo>
                      <a:pt x="119643" y="14032"/>
                      <a:pt x="107088" y="22156"/>
                      <a:pt x="94532" y="29911"/>
                    </a:cubicBezTo>
                    <a:cubicBezTo>
                      <a:pt x="80870" y="38404"/>
                      <a:pt x="66468" y="46528"/>
                      <a:pt x="52805" y="55390"/>
                    </a:cubicBezTo>
                    <a:cubicBezTo>
                      <a:pt x="46897" y="59083"/>
                      <a:pt x="43943" y="57975"/>
                      <a:pt x="40250" y="52805"/>
                    </a:cubicBezTo>
                    <a:cubicBezTo>
                      <a:pt x="26957" y="34711"/>
                      <a:pt x="13294" y="17356"/>
                      <a:pt x="0" y="0"/>
                    </a:cubicBezTo>
                    <a:close/>
                  </a:path>
                </a:pathLst>
              </a:custGeom>
              <a:solidFill>
                <a:srgbClr val="EC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7" name="Group 255">
              <a:extLst>
                <a:ext uri="{FF2B5EF4-FFF2-40B4-BE49-F238E27FC236}">
                  <a16:creationId xmlns:a16="http://schemas.microsoft.com/office/drawing/2014/main" id="{C55CDE86-53F2-441E-9E49-34BCC8933B23}"/>
                </a:ext>
              </a:extLst>
            </p:cNvPr>
            <p:cNvGrpSpPr/>
            <p:nvPr/>
          </p:nvGrpSpPr>
          <p:grpSpPr>
            <a:xfrm rot="5733685">
              <a:off x="2602272" y="2103009"/>
              <a:ext cx="385033" cy="2204068"/>
              <a:chOff x="8796027" y="-28515"/>
              <a:chExt cx="2666861" cy="6858265"/>
            </a:xfrm>
          </p:grpSpPr>
          <p:grpSp>
            <p:nvGrpSpPr>
              <p:cNvPr id="138" name="Group 256">
                <a:extLst>
                  <a:ext uri="{FF2B5EF4-FFF2-40B4-BE49-F238E27FC236}">
                    <a16:creationId xmlns:a16="http://schemas.microsoft.com/office/drawing/2014/main" id="{4E4BE795-8E1E-45AD-AB92-C7D590A8DA3B}"/>
                  </a:ext>
                </a:extLst>
              </p:cNvPr>
              <p:cNvGrpSpPr/>
              <p:nvPr/>
            </p:nvGrpSpPr>
            <p:grpSpPr>
              <a:xfrm>
                <a:off x="8796027" y="-28515"/>
                <a:ext cx="2666861" cy="6858265"/>
                <a:chOff x="8796027" y="-28515"/>
                <a:chExt cx="2666861" cy="6858265"/>
              </a:xfrm>
            </p:grpSpPr>
            <p:sp>
              <p:nvSpPr>
                <p:cNvPr id="141" name="Graphic 20">
                  <a:extLst>
                    <a:ext uri="{FF2B5EF4-FFF2-40B4-BE49-F238E27FC236}">
                      <a16:creationId xmlns:a16="http://schemas.microsoft.com/office/drawing/2014/main" id="{49C93DBD-F524-4C48-9C0F-3D0E99423655}"/>
                    </a:ext>
                  </a:extLst>
                </p:cNvPr>
                <p:cNvSpPr/>
                <p:nvPr/>
              </p:nvSpPr>
              <p:spPr>
                <a:xfrm>
                  <a:off x="8796027" y="60633"/>
                  <a:ext cx="2434188" cy="6769117"/>
                </a:xfrm>
                <a:custGeom>
                  <a:avLst/>
                  <a:gdLst>
                    <a:gd name="connsiteX0" fmla="*/ 2233572 w 2434188"/>
                    <a:gd name="connsiteY0" fmla="*/ 6769052 h 6769117"/>
                    <a:gd name="connsiteX1" fmla="*/ 249613 w 2434188"/>
                    <a:gd name="connsiteY1" fmla="*/ 5631373 h 6769117"/>
                    <a:gd name="connsiteX2" fmla="*/ 387 w 2434188"/>
                    <a:gd name="connsiteY2" fmla="*/ 5202222 h 6769117"/>
                    <a:gd name="connsiteX3" fmla="*/ 58 w 2434188"/>
                    <a:gd name="connsiteY3" fmla="*/ 180773 h 6769117"/>
                    <a:gd name="connsiteX4" fmla="*/ 140765 w 2434188"/>
                    <a:gd name="connsiteY4" fmla="*/ 2426 h 6769117"/>
                    <a:gd name="connsiteX5" fmla="*/ 265182 w 2434188"/>
                    <a:gd name="connsiteY5" fmla="*/ 31132 h 6769117"/>
                    <a:gd name="connsiteX6" fmla="*/ 2190414 w 2434188"/>
                    <a:gd name="connsiteY6" fmla="*/ 1143981 h 6769117"/>
                    <a:gd name="connsiteX7" fmla="*/ 2426240 w 2434188"/>
                    <a:gd name="connsiteY7" fmla="*/ 1497128 h 6769117"/>
                    <a:gd name="connsiteX8" fmla="*/ 2434057 w 2434188"/>
                    <a:gd name="connsiteY8" fmla="*/ 1606436 h 6769117"/>
                    <a:gd name="connsiteX9" fmla="*/ 2434188 w 2434188"/>
                    <a:gd name="connsiteY9" fmla="*/ 6563969 h 6769117"/>
                    <a:gd name="connsiteX10" fmla="*/ 2426306 w 2434188"/>
                    <a:gd name="connsiteY10" fmla="*/ 6646475 h 6769117"/>
                    <a:gd name="connsiteX11" fmla="*/ 2362981 w 2434188"/>
                    <a:gd name="connsiteY11" fmla="*/ 6742908 h 6769117"/>
                    <a:gd name="connsiteX12" fmla="*/ 2292430 w 2434188"/>
                    <a:gd name="connsiteY12" fmla="*/ 6769118 h 6769117"/>
                    <a:gd name="connsiteX13" fmla="*/ 2233572 w 2434188"/>
                    <a:gd name="connsiteY13" fmla="*/ 6769052 h 676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34188" h="6769117">
                      <a:moveTo>
                        <a:pt x="2233572" y="6769052"/>
                      </a:moveTo>
                      <a:cubicBezTo>
                        <a:pt x="2139176" y="6732462"/>
                        <a:pt x="822296" y="5963368"/>
                        <a:pt x="249613" y="5631373"/>
                      </a:cubicBezTo>
                      <a:cubicBezTo>
                        <a:pt x="85980" y="5536517"/>
                        <a:pt x="452" y="5392197"/>
                        <a:pt x="387" y="5202222"/>
                      </a:cubicBezTo>
                      <a:cubicBezTo>
                        <a:pt x="-205" y="3528450"/>
                        <a:pt x="58" y="1854611"/>
                        <a:pt x="58" y="180773"/>
                      </a:cubicBezTo>
                      <a:cubicBezTo>
                        <a:pt x="58" y="85852"/>
                        <a:pt x="43808" y="30804"/>
                        <a:pt x="140765" y="2426"/>
                      </a:cubicBezTo>
                      <a:cubicBezTo>
                        <a:pt x="186354" y="-5982"/>
                        <a:pt x="226096" y="8404"/>
                        <a:pt x="265182" y="31132"/>
                      </a:cubicBezTo>
                      <a:cubicBezTo>
                        <a:pt x="500285" y="167964"/>
                        <a:pt x="2061334" y="1066139"/>
                        <a:pt x="2190414" y="1143981"/>
                      </a:cubicBezTo>
                      <a:cubicBezTo>
                        <a:pt x="2323370" y="1224122"/>
                        <a:pt x="2402001" y="1343677"/>
                        <a:pt x="2426240" y="1497128"/>
                      </a:cubicBezTo>
                      <a:cubicBezTo>
                        <a:pt x="2431889" y="1532929"/>
                        <a:pt x="2434057" y="1569781"/>
                        <a:pt x="2434057" y="1606436"/>
                      </a:cubicBezTo>
                      <a:cubicBezTo>
                        <a:pt x="2434057" y="3258925"/>
                        <a:pt x="2433991" y="4911480"/>
                        <a:pt x="2434188" y="6563969"/>
                      </a:cubicBezTo>
                      <a:cubicBezTo>
                        <a:pt x="2434188" y="6591821"/>
                        <a:pt x="2431167" y="6619345"/>
                        <a:pt x="2426306" y="6646475"/>
                      </a:cubicBezTo>
                      <a:cubicBezTo>
                        <a:pt x="2419014" y="6687137"/>
                        <a:pt x="2393132" y="6716698"/>
                        <a:pt x="2362981" y="6742908"/>
                      </a:cubicBezTo>
                      <a:cubicBezTo>
                        <a:pt x="2339464" y="6751644"/>
                        <a:pt x="2315947" y="6760381"/>
                        <a:pt x="2292430" y="6769118"/>
                      </a:cubicBezTo>
                      <a:cubicBezTo>
                        <a:pt x="2272789" y="6769052"/>
                        <a:pt x="2253214" y="6769052"/>
                        <a:pt x="2233572" y="6769052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Graphic 20">
                  <a:extLst>
                    <a:ext uri="{FF2B5EF4-FFF2-40B4-BE49-F238E27FC236}">
                      <a16:creationId xmlns:a16="http://schemas.microsoft.com/office/drawing/2014/main" id="{610AA8BC-71CB-4A23-9D16-49B948C8A99D}"/>
                    </a:ext>
                  </a:extLst>
                </p:cNvPr>
                <p:cNvSpPr/>
                <p:nvPr/>
              </p:nvSpPr>
              <p:spPr>
                <a:xfrm>
                  <a:off x="8936858" y="-28515"/>
                  <a:ext cx="2526030" cy="6831991"/>
                </a:xfrm>
                <a:custGeom>
                  <a:avLst/>
                  <a:gdLst>
                    <a:gd name="connsiteX0" fmla="*/ 2222150 w 2526030"/>
                    <a:gd name="connsiteY0" fmla="*/ 6831991 h 6831991"/>
                    <a:gd name="connsiteX1" fmla="*/ 2227274 w 2526030"/>
                    <a:gd name="connsiteY1" fmla="*/ 6817736 h 6831991"/>
                    <a:gd name="connsiteX2" fmla="*/ 2285277 w 2526030"/>
                    <a:gd name="connsiteY2" fmla="*/ 6671511 h 6831991"/>
                    <a:gd name="connsiteX3" fmla="*/ 2285277 w 2526030"/>
                    <a:gd name="connsiteY3" fmla="*/ 6658111 h 6831991"/>
                    <a:gd name="connsiteX4" fmla="*/ 2285146 w 2526030"/>
                    <a:gd name="connsiteY4" fmla="*/ 1688951 h 6831991"/>
                    <a:gd name="connsiteX5" fmla="*/ 2178203 w 2526030"/>
                    <a:gd name="connsiteY5" fmla="*/ 1355576 h 6831991"/>
                    <a:gd name="connsiteX6" fmla="*/ 94527 w 2526030"/>
                    <a:gd name="connsiteY6" fmla="*/ 112530 h 6831991"/>
                    <a:gd name="connsiteX7" fmla="*/ 27918 w 2526030"/>
                    <a:gd name="connsiteY7" fmla="*/ 96239 h 6831991"/>
                    <a:gd name="connsiteX8" fmla="*/ 0 w 2526030"/>
                    <a:gd name="connsiteY8" fmla="*/ 91510 h 6831991"/>
                    <a:gd name="connsiteX9" fmla="*/ 231687 w 2526030"/>
                    <a:gd name="connsiteY9" fmla="*/ 2960 h 6831991"/>
                    <a:gd name="connsiteX10" fmla="*/ 284042 w 2526030"/>
                    <a:gd name="connsiteY10" fmla="*/ 7033 h 6831991"/>
                    <a:gd name="connsiteX11" fmla="*/ 2265571 w 2526030"/>
                    <a:gd name="connsiteY11" fmla="*/ 1142413 h 6831991"/>
                    <a:gd name="connsiteX12" fmla="*/ 2525439 w 2526030"/>
                    <a:gd name="connsiteY12" fmla="*/ 1593372 h 6831991"/>
                    <a:gd name="connsiteX13" fmla="*/ 2526030 w 2526030"/>
                    <a:gd name="connsiteY13" fmla="*/ 6588282 h 6831991"/>
                    <a:gd name="connsiteX14" fmla="*/ 2407198 w 2526030"/>
                    <a:gd name="connsiteY14" fmla="*/ 6771556 h 6831991"/>
                    <a:gd name="connsiteX15" fmla="*/ 2222150 w 2526030"/>
                    <a:gd name="connsiteY15" fmla="*/ 6831991 h 68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26030" h="6831991">
                      <a:moveTo>
                        <a:pt x="2222150" y="6831991"/>
                      </a:moveTo>
                      <a:cubicBezTo>
                        <a:pt x="2214136" y="6823846"/>
                        <a:pt x="2223792" y="6820627"/>
                        <a:pt x="2227274" y="6817736"/>
                      </a:cubicBezTo>
                      <a:cubicBezTo>
                        <a:pt x="2273191" y="6779440"/>
                        <a:pt x="2283898" y="6727413"/>
                        <a:pt x="2285277" y="6671511"/>
                      </a:cubicBezTo>
                      <a:cubicBezTo>
                        <a:pt x="2285409" y="6667044"/>
                        <a:pt x="2285277" y="6662577"/>
                        <a:pt x="2285277" y="6658111"/>
                      </a:cubicBezTo>
                      <a:cubicBezTo>
                        <a:pt x="2285277" y="5001746"/>
                        <a:pt x="2285343" y="3345315"/>
                        <a:pt x="2285146" y="1688951"/>
                      </a:cubicBezTo>
                      <a:cubicBezTo>
                        <a:pt x="2285146" y="1566637"/>
                        <a:pt x="2256571" y="1452862"/>
                        <a:pt x="2178203" y="1355576"/>
                      </a:cubicBezTo>
                      <a:cubicBezTo>
                        <a:pt x="2129462" y="1295075"/>
                        <a:pt x="169742" y="154637"/>
                        <a:pt x="94527" y="112530"/>
                      </a:cubicBezTo>
                      <a:cubicBezTo>
                        <a:pt x="74558" y="101363"/>
                        <a:pt x="51961" y="94794"/>
                        <a:pt x="27918" y="96239"/>
                      </a:cubicBezTo>
                      <a:cubicBezTo>
                        <a:pt x="18656" y="96765"/>
                        <a:pt x="8146" y="99918"/>
                        <a:pt x="0" y="91510"/>
                      </a:cubicBezTo>
                      <a:cubicBezTo>
                        <a:pt x="75872" y="58599"/>
                        <a:pt x="153845" y="30944"/>
                        <a:pt x="231687" y="2960"/>
                      </a:cubicBezTo>
                      <a:cubicBezTo>
                        <a:pt x="249818" y="-3543"/>
                        <a:pt x="266963" y="1975"/>
                        <a:pt x="284042" y="7033"/>
                      </a:cubicBezTo>
                      <a:cubicBezTo>
                        <a:pt x="322011" y="18266"/>
                        <a:pt x="1640139" y="781251"/>
                        <a:pt x="2265571" y="1142413"/>
                      </a:cubicBezTo>
                      <a:cubicBezTo>
                        <a:pt x="2438991" y="1242589"/>
                        <a:pt x="2525439" y="1393019"/>
                        <a:pt x="2525439" y="1593372"/>
                      </a:cubicBezTo>
                      <a:cubicBezTo>
                        <a:pt x="2525439" y="3258342"/>
                        <a:pt x="2525242" y="4923312"/>
                        <a:pt x="2526030" y="6588282"/>
                      </a:cubicBezTo>
                      <a:cubicBezTo>
                        <a:pt x="2526096" y="6677752"/>
                        <a:pt x="2489375" y="6737858"/>
                        <a:pt x="2407198" y="6771556"/>
                      </a:cubicBezTo>
                      <a:cubicBezTo>
                        <a:pt x="2346894" y="6796256"/>
                        <a:pt x="2285475" y="6816817"/>
                        <a:pt x="2222150" y="683199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Graphic 20">
                  <a:extLst>
                    <a:ext uri="{FF2B5EF4-FFF2-40B4-BE49-F238E27FC236}">
                      <a16:creationId xmlns:a16="http://schemas.microsoft.com/office/drawing/2014/main" id="{D5AA1DC1-E51B-4517-A143-793F374C3762}"/>
                    </a:ext>
                  </a:extLst>
                </p:cNvPr>
                <p:cNvSpPr/>
                <p:nvPr/>
              </p:nvSpPr>
              <p:spPr>
                <a:xfrm>
                  <a:off x="8906311" y="253351"/>
                  <a:ext cx="2215738" cy="6197214"/>
                </a:xfrm>
                <a:custGeom>
                  <a:avLst/>
                  <a:gdLst>
                    <a:gd name="connsiteX0" fmla="*/ 2215516 w 2215738"/>
                    <a:gd name="connsiteY0" fmla="*/ 6025986 h 6197214"/>
                    <a:gd name="connsiteX1" fmla="*/ 2084663 w 2215738"/>
                    <a:gd name="connsiteY1" fmla="*/ 6193889 h 6197214"/>
                    <a:gd name="connsiteX2" fmla="*/ 1969311 w 2215738"/>
                    <a:gd name="connsiteY2" fmla="*/ 6172540 h 6197214"/>
                    <a:gd name="connsiteX3" fmla="*/ 258030 w 2215738"/>
                    <a:gd name="connsiteY3" fmla="*/ 5178787 h 6197214"/>
                    <a:gd name="connsiteX4" fmla="*/ 7227 w 2215738"/>
                    <a:gd name="connsiteY4" fmla="*/ 4828135 h 6197214"/>
                    <a:gd name="connsiteX5" fmla="*/ 1 w 2215738"/>
                    <a:gd name="connsiteY5" fmla="*/ 170739 h 6197214"/>
                    <a:gd name="connsiteX6" fmla="*/ 248899 w 2215738"/>
                    <a:gd name="connsiteY6" fmla="*/ 25499 h 6197214"/>
                    <a:gd name="connsiteX7" fmla="*/ 1975815 w 2215738"/>
                    <a:gd name="connsiteY7" fmla="*/ 1029565 h 6197214"/>
                    <a:gd name="connsiteX8" fmla="*/ 2214925 w 2215738"/>
                    <a:gd name="connsiteY8" fmla="*/ 1451030 h 6197214"/>
                    <a:gd name="connsiteX9" fmla="*/ 2215516 w 2215738"/>
                    <a:gd name="connsiteY9" fmla="*/ 6025986 h 619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15738" h="6197214">
                      <a:moveTo>
                        <a:pt x="2215516" y="6025986"/>
                      </a:moveTo>
                      <a:cubicBezTo>
                        <a:pt x="2215516" y="6113747"/>
                        <a:pt x="2166643" y="6176416"/>
                        <a:pt x="2084663" y="6193889"/>
                      </a:cubicBezTo>
                      <a:cubicBezTo>
                        <a:pt x="2043475" y="6202692"/>
                        <a:pt x="2005375" y="6193495"/>
                        <a:pt x="1969311" y="6172540"/>
                      </a:cubicBezTo>
                      <a:cubicBezTo>
                        <a:pt x="1720676" y="6028088"/>
                        <a:pt x="580107" y="5365148"/>
                        <a:pt x="258030" y="5178787"/>
                      </a:cubicBezTo>
                      <a:cubicBezTo>
                        <a:pt x="121067" y="5099565"/>
                        <a:pt x="35277" y="4984739"/>
                        <a:pt x="7227" y="4828135"/>
                      </a:cubicBezTo>
                      <a:cubicBezTo>
                        <a:pt x="2366" y="4800940"/>
                        <a:pt x="-64" y="1695724"/>
                        <a:pt x="1" y="170739"/>
                      </a:cubicBezTo>
                      <a:cubicBezTo>
                        <a:pt x="1" y="33644"/>
                        <a:pt x="130789" y="-43016"/>
                        <a:pt x="248899" y="25499"/>
                      </a:cubicBezTo>
                      <a:cubicBezTo>
                        <a:pt x="824866" y="359596"/>
                        <a:pt x="1401227" y="693103"/>
                        <a:pt x="1975815" y="1029565"/>
                      </a:cubicBezTo>
                      <a:cubicBezTo>
                        <a:pt x="2134061" y="1122253"/>
                        <a:pt x="2214662" y="1267033"/>
                        <a:pt x="2214925" y="1451030"/>
                      </a:cubicBezTo>
                      <a:cubicBezTo>
                        <a:pt x="2216239" y="2210862"/>
                        <a:pt x="2215582" y="5260833"/>
                        <a:pt x="2215516" y="6025986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" name="Graphic 20">
                  <a:extLst>
                    <a:ext uri="{FF2B5EF4-FFF2-40B4-BE49-F238E27FC236}">
                      <a16:creationId xmlns:a16="http://schemas.microsoft.com/office/drawing/2014/main" id="{1330D462-CBDD-49D8-97CF-9047B175B8E1}"/>
                    </a:ext>
                  </a:extLst>
                </p:cNvPr>
                <p:cNvSpPr/>
                <p:nvPr/>
              </p:nvSpPr>
              <p:spPr>
                <a:xfrm>
                  <a:off x="9476558" y="5451345"/>
                  <a:ext cx="810157" cy="513720"/>
                </a:xfrm>
                <a:custGeom>
                  <a:avLst/>
                  <a:gdLst>
                    <a:gd name="connsiteX0" fmla="*/ 810157 w 810157"/>
                    <a:gd name="connsiteY0" fmla="*/ 480953 h 513720"/>
                    <a:gd name="connsiteX1" fmla="*/ 766211 w 810157"/>
                    <a:gd name="connsiteY1" fmla="*/ 505915 h 513720"/>
                    <a:gd name="connsiteX2" fmla="*/ 42902 w 810157"/>
                    <a:gd name="connsiteY2" fmla="*/ 87341 h 513720"/>
                    <a:gd name="connsiteX3" fmla="*/ 3225 w 810157"/>
                    <a:gd name="connsiteY3" fmla="*/ 42737 h 513720"/>
                    <a:gd name="connsiteX4" fmla="*/ 8941 w 810157"/>
                    <a:gd name="connsiteY4" fmla="*/ 5688 h 513720"/>
                    <a:gd name="connsiteX5" fmla="*/ 45792 w 810157"/>
                    <a:gd name="connsiteY5" fmla="*/ 8250 h 513720"/>
                    <a:gd name="connsiteX6" fmla="*/ 767919 w 810157"/>
                    <a:gd name="connsiteY6" fmla="*/ 423540 h 513720"/>
                    <a:gd name="connsiteX7" fmla="*/ 810157 w 810157"/>
                    <a:gd name="connsiteY7" fmla="*/ 480953 h 51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0157" h="513720">
                      <a:moveTo>
                        <a:pt x="810157" y="480953"/>
                      </a:moveTo>
                      <a:cubicBezTo>
                        <a:pt x="809895" y="513929"/>
                        <a:pt x="793341" y="521549"/>
                        <a:pt x="766211" y="505915"/>
                      </a:cubicBezTo>
                      <a:cubicBezTo>
                        <a:pt x="661370" y="445415"/>
                        <a:pt x="179405" y="165971"/>
                        <a:pt x="42902" y="87341"/>
                      </a:cubicBezTo>
                      <a:cubicBezTo>
                        <a:pt x="24443" y="76699"/>
                        <a:pt x="9269" y="63758"/>
                        <a:pt x="3225" y="42737"/>
                      </a:cubicBezTo>
                      <a:cubicBezTo>
                        <a:pt x="-519" y="29731"/>
                        <a:pt x="-3409" y="16002"/>
                        <a:pt x="8941" y="5688"/>
                      </a:cubicBezTo>
                      <a:cubicBezTo>
                        <a:pt x="21684" y="-4953"/>
                        <a:pt x="33837" y="1353"/>
                        <a:pt x="45792" y="8250"/>
                      </a:cubicBezTo>
                      <a:cubicBezTo>
                        <a:pt x="135262" y="59751"/>
                        <a:pt x="616570" y="336764"/>
                        <a:pt x="767919" y="423540"/>
                      </a:cubicBezTo>
                      <a:cubicBezTo>
                        <a:pt x="792947" y="437795"/>
                        <a:pt x="808909" y="457107"/>
                        <a:pt x="810157" y="480953"/>
                      </a:cubicBezTo>
                      <a:close/>
                    </a:path>
                  </a:pathLst>
                </a:custGeom>
                <a:solidFill>
                  <a:srgbClr val="676767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Graphic 20">
                  <a:extLst>
                    <a:ext uri="{FF2B5EF4-FFF2-40B4-BE49-F238E27FC236}">
                      <a16:creationId xmlns:a16="http://schemas.microsoft.com/office/drawing/2014/main" id="{EE08C50D-CCA7-488A-88A2-AA500CD487DF}"/>
                    </a:ext>
                  </a:extLst>
                </p:cNvPr>
                <p:cNvSpPr/>
                <p:nvPr/>
              </p:nvSpPr>
              <p:spPr>
                <a:xfrm>
                  <a:off x="9926074" y="796640"/>
                  <a:ext cx="167428" cy="193515"/>
                </a:xfrm>
                <a:custGeom>
                  <a:avLst/>
                  <a:gdLst>
                    <a:gd name="connsiteX0" fmla="*/ 201 w 167428"/>
                    <a:gd name="connsiteY0" fmla="*/ 57651 h 193515"/>
                    <a:gd name="connsiteX1" fmla="*/ 26083 w 167428"/>
                    <a:gd name="connsiteY1" fmla="*/ 8187 h 193515"/>
                    <a:gd name="connsiteX2" fmla="*/ 84087 w 167428"/>
                    <a:gd name="connsiteY2" fmla="*/ 9238 h 193515"/>
                    <a:gd name="connsiteX3" fmla="*/ 165674 w 167428"/>
                    <a:gd name="connsiteY3" fmla="*/ 125837 h 193515"/>
                    <a:gd name="connsiteX4" fmla="*/ 144982 w 167428"/>
                    <a:gd name="connsiteY4" fmla="*/ 184695 h 193515"/>
                    <a:gd name="connsiteX5" fmla="*/ 82248 w 167428"/>
                    <a:gd name="connsiteY5" fmla="*/ 183250 h 193515"/>
                    <a:gd name="connsiteX6" fmla="*/ 201 w 167428"/>
                    <a:gd name="connsiteY6" fmla="*/ 57651 h 19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428" h="193515">
                      <a:moveTo>
                        <a:pt x="201" y="57651"/>
                      </a:moveTo>
                      <a:cubicBezTo>
                        <a:pt x="-1506" y="35514"/>
                        <a:pt x="7690" y="19223"/>
                        <a:pt x="26083" y="8187"/>
                      </a:cubicBezTo>
                      <a:cubicBezTo>
                        <a:pt x="45396" y="-3374"/>
                        <a:pt x="64643" y="-2389"/>
                        <a:pt x="84087" y="9238"/>
                      </a:cubicBezTo>
                      <a:cubicBezTo>
                        <a:pt x="128887" y="35908"/>
                        <a:pt x="155952" y="74862"/>
                        <a:pt x="165674" y="125837"/>
                      </a:cubicBezTo>
                      <a:cubicBezTo>
                        <a:pt x="170141" y="149354"/>
                        <a:pt x="167053" y="170769"/>
                        <a:pt x="144982" y="184695"/>
                      </a:cubicBezTo>
                      <a:cubicBezTo>
                        <a:pt x="124026" y="197899"/>
                        <a:pt x="103794" y="195337"/>
                        <a:pt x="82248" y="183250"/>
                      </a:cubicBezTo>
                      <a:cubicBezTo>
                        <a:pt x="32652" y="155397"/>
                        <a:pt x="3814" y="114933"/>
                        <a:pt x="201" y="57651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9" name="Graphic 20">
                <a:extLst>
                  <a:ext uri="{FF2B5EF4-FFF2-40B4-BE49-F238E27FC236}">
                    <a16:creationId xmlns:a16="http://schemas.microsoft.com/office/drawing/2014/main" id="{1CE8AA14-F026-48EB-BD58-C339F4EEAA5C}"/>
                  </a:ext>
                </a:extLst>
              </p:cNvPr>
              <p:cNvSpPr/>
              <p:nvPr/>
            </p:nvSpPr>
            <p:spPr>
              <a:xfrm>
                <a:off x="9419545" y="3574464"/>
                <a:ext cx="27196" cy="7588"/>
              </a:xfrm>
              <a:custGeom>
                <a:avLst/>
                <a:gdLst>
                  <a:gd name="connsiteX0" fmla="*/ 27196 w 27195"/>
                  <a:gd name="connsiteY0" fmla="*/ 7587 h 7587"/>
                  <a:gd name="connsiteX1" fmla="*/ 0 w 27195"/>
                  <a:gd name="connsiteY1" fmla="*/ 7587 h 7587"/>
                  <a:gd name="connsiteX2" fmla="*/ 27196 w 27195"/>
                  <a:gd name="connsiteY2" fmla="*/ 7587 h 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95" h="7587">
                    <a:moveTo>
                      <a:pt x="27196" y="7587"/>
                    </a:moveTo>
                    <a:cubicBezTo>
                      <a:pt x="17342" y="7587"/>
                      <a:pt x="8737" y="7587"/>
                      <a:pt x="0" y="7587"/>
                    </a:cubicBezTo>
                    <a:cubicBezTo>
                      <a:pt x="11430" y="-2529"/>
                      <a:pt x="11430" y="-2529"/>
                      <a:pt x="27196" y="7587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Graphic 20">
                <a:extLst>
                  <a:ext uri="{FF2B5EF4-FFF2-40B4-BE49-F238E27FC236}">
                    <a16:creationId xmlns:a16="http://schemas.microsoft.com/office/drawing/2014/main" id="{BF53B291-9046-4AC4-9C60-999C5E64059C}"/>
                  </a:ext>
                </a:extLst>
              </p:cNvPr>
              <p:cNvSpPr/>
              <p:nvPr/>
            </p:nvSpPr>
            <p:spPr>
              <a:xfrm>
                <a:off x="9522547" y="936780"/>
                <a:ext cx="47361" cy="15288"/>
              </a:xfrm>
              <a:custGeom>
                <a:avLst/>
                <a:gdLst>
                  <a:gd name="connsiteX0" fmla="*/ 45721 w 47362"/>
                  <a:gd name="connsiteY0" fmla="*/ 15259 h 15288"/>
                  <a:gd name="connsiteX1" fmla="*/ 9394 w 47362"/>
                  <a:gd name="connsiteY1" fmla="*/ 15259 h 15288"/>
                  <a:gd name="connsiteX2" fmla="*/ 1 w 47362"/>
                  <a:gd name="connsiteY2" fmla="*/ 8756 h 15288"/>
                  <a:gd name="connsiteX3" fmla="*/ 8672 w 47362"/>
                  <a:gd name="connsiteY3" fmla="*/ 282 h 15288"/>
                  <a:gd name="connsiteX4" fmla="*/ 47363 w 47362"/>
                  <a:gd name="connsiteY4" fmla="*/ 7902 h 15288"/>
                  <a:gd name="connsiteX5" fmla="*/ 45721 w 47362"/>
                  <a:gd name="connsiteY5" fmla="*/ 15259 h 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2" h="15288">
                    <a:moveTo>
                      <a:pt x="45721" y="15259"/>
                    </a:moveTo>
                    <a:cubicBezTo>
                      <a:pt x="33634" y="15259"/>
                      <a:pt x="21547" y="15325"/>
                      <a:pt x="9394" y="15259"/>
                    </a:cubicBezTo>
                    <a:cubicBezTo>
                      <a:pt x="4862" y="15194"/>
                      <a:pt x="-65" y="14143"/>
                      <a:pt x="1" y="8756"/>
                    </a:cubicBezTo>
                    <a:cubicBezTo>
                      <a:pt x="132" y="4224"/>
                      <a:pt x="4139" y="873"/>
                      <a:pt x="8672" y="282"/>
                    </a:cubicBezTo>
                    <a:cubicBezTo>
                      <a:pt x="22795" y="-1557"/>
                      <a:pt x="34225" y="6129"/>
                      <a:pt x="47363" y="7902"/>
                    </a:cubicBezTo>
                    <a:cubicBezTo>
                      <a:pt x="46837" y="10267"/>
                      <a:pt x="46246" y="12763"/>
                      <a:pt x="45721" y="15259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7">
            <a:extLst>
              <a:ext uri="{FF2B5EF4-FFF2-40B4-BE49-F238E27FC236}">
                <a16:creationId xmlns:a16="http://schemas.microsoft.com/office/drawing/2014/main" id="{4B3AD432-AE84-4633-87F4-1E10845726CC}"/>
              </a:ext>
            </a:extLst>
          </p:cNvPr>
          <p:cNvGrpSpPr/>
          <p:nvPr/>
        </p:nvGrpSpPr>
        <p:grpSpPr>
          <a:xfrm>
            <a:off x="9901981" y="1749632"/>
            <a:ext cx="646620" cy="795013"/>
            <a:chOff x="5519241" y="2959908"/>
            <a:chExt cx="2085238" cy="2563780"/>
          </a:xfrm>
        </p:grpSpPr>
        <p:sp>
          <p:nvSpPr>
            <p:cNvPr id="171" name="Graphic 454">
              <a:extLst>
                <a:ext uri="{FF2B5EF4-FFF2-40B4-BE49-F238E27FC236}">
                  <a16:creationId xmlns:a16="http://schemas.microsoft.com/office/drawing/2014/main" id="{B67A0755-3CE2-4C30-9BDE-D9EB8877897C}"/>
                </a:ext>
              </a:extLst>
            </p:cNvPr>
            <p:cNvSpPr/>
            <p:nvPr/>
          </p:nvSpPr>
          <p:spPr>
            <a:xfrm>
              <a:off x="5519241" y="2959908"/>
              <a:ext cx="2057810" cy="2552889"/>
            </a:xfrm>
            <a:custGeom>
              <a:avLst/>
              <a:gdLst>
                <a:gd name="connsiteX0" fmla="*/ 3473542 w 3473543"/>
                <a:gd name="connsiteY0" fmla="*/ 40049 h 4309228"/>
                <a:gd name="connsiteX1" fmla="*/ 3431907 w 3473543"/>
                <a:gd name="connsiteY1" fmla="*/ 11794 h 4309228"/>
                <a:gd name="connsiteX2" fmla="*/ 3431814 w 3473543"/>
                <a:gd name="connsiteY2" fmla="*/ 11607 h 4309228"/>
                <a:gd name="connsiteX3" fmla="*/ 3431627 w 3473543"/>
                <a:gd name="connsiteY3" fmla="*/ 11701 h 4309228"/>
                <a:gd name="connsiteX4" fmla="*/ 3273977 w 3473543"/>
                <a:gd name="connsiteY4" fmla="*/ 37149 h 4309228"/>
                <a:gd name="connsiteX5" fmla="*/ 100304 w 3473543"/>
                <a:gd name="connsiteY5" fmla="*/ 1874307 h 4309228"/>
                <a:gd name="connsiteX6" fmla="*/ 1410 w 3473543"/>
                <a:gd name="connsiteY6" fmla="*/ 2045055 h 4309228"/>
                <a:gd name="connsiteX7" fmla="*/ 7 w 3473543"/>
                <a:gd name="connsiteY7" fmla="*/ 4148675 h 4309228"/>
                <a:gd name="connsiteX8" fmla="*/ 100865 w 3473543"/>
                <a:gd name="connsiteY8" fmla="*/ 4308851 h 4309228"/>
                <a:gd name="connsiteX9" fmla="*/ 169913 w 3473543"/>
                <a:gd name="connsiteY9" fmla="*/ 4276292 h 4309228"/>
                <a:gd name="connsiteX10" fmla="*/ 3407675 w 3473543"/>
                <a:gd name="connsiteY10" fmla="*/ 2377570 h 4309228"/>
                <a:gd name="connsiteX11" fmla="*/ 3473542 w 3473543"/>
                <a:gd name="connsiteY11" fmla="*/ 2168181 h 4309228"/>
                <a:gd name="connsiteX12" fmla="*/ 3473542 w 3473543"/>
                <a:gd name="connsiteY12" fmla="*/ 40049 h 430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543" h="4309228">
                  <a:moveTo>
                    <a:pt x="3473542" y="40049"/>
                  </a:moveTo>
                  <a:cubicBezTo>
                    <a:pt x="3473542" y="40049"/>
                    <a:pt x="3445661" y="18250"/>
                    <a:pt x="3431907" y="11794"/>
                  </a:cubicBezTo>
                  <a:lnTo>
                    <a:pt x="3431814" y="11607"/>
                  </a:lnTo>
                  <a:lnTo>
                    <a:pt x="3431627" y="11701"/>
                  </a:lnTo>
                  <a:cubicBezTo>
                    <a:pt x="3381291" y="-12064"/>
                    <a:pt x="3331891" y="2344"/>
                    <a:pt x="3273977" y="37149"/>
                  </a:cubicBezTo>
                  <a:cubicBezTo>
                    <a:pt x="2992172" y="206494"/>
                    <a:pt x="874145" y="1427648"/>
                    <a:pt x="100304" y="1874307"/>
                  </a:cubicBezTo>
                  <a:cubicBezTo>
                    <a:pt x="33689" y="1912761"/>
                    <a:pt x="1317" y="1966371"/>
                    <a:pt x="1410" y="2045055"/>
                  </a:cubicBezTo>
                  <a:cubicBezTo>
                    <a:pt x="2720" y="2746293"/>
                    <a:pt x="3936" y="3447437"/>
                    <a:pt x="7" y="4148675"/>
                  </a:cubicBezTo>
                  <a:cubicBezTo>
                    <a:pt x="-461" y="4231569"/>
                    <a:pt x="22929" y="4281437"/>
                    <a:pt x="100865" y="4308851"/>
                  </a:cubicBezTo>
                  <a:cubicBezTo>
                    <a:pt x="113777" y="4313341"/>
                    <a:pt x="169913" y="4276292"/>
                    <a:pt x="169913" y="4276292"/>
                  </a:cubicBezTo>
                  <a:cubicBezTo>
                    <a:pt x="169913" y="4276292"/>
                    <a:pt x="3349293" y="2410691"/>
                    <a:pt x="3407675" y="2377570"/>
                  </a:cubicBezTo>
                  <a:cubicBezTo>
                    <a:pt x="3468677" y="2342953"/>
                    <a:pt x="3473635" y="2269320"/>
                    <a:pt x="3473542" y="2168181"/>
                  </a:cubicBezTo>
                  <a:cubicBezTo>
                    <a:pt x="3473542" y="2131038"/>
                    <a:pt x="3472887" y="114524"/>
                    <a:pt x="3473542" y="40049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454">
              <a:extLst>
                <a:ext uri="{FF2B5EF4-FFF2-40B4-BE49-F238E27FC236}">
                  <a16:creationId xmlns:a16="http://schemas.microsoft.com/office/drawing/2014/main" id="{2758A542-B6A7-4282-820C-B9BBA306B260}"/>
                </a:ext>
              </a:extLst>
            </p:cNvPr>
            <p:cNvSpPr/>
            <p:nvPr/>
          </p:nvSpPr>
          <p:spPr>
            <a:xfrm>
              <a:off x="5575557" y="2983690"/>
              <a:ext cx="2028922" cy="2539998"/>
            </a:xfrm>
            <a:custGeom>
              <a:avLst/>
              <a:gdLst>
                <a:gd name="connsiteX0" fmla="*/ 3423111 w 3424781"/>
                <a:gd name="connsiteY0" fmla="*/ 67364 h 4287467"/>
                <a:gd name="connsiteX1" fmla="*/ 3377921 w 3424781"/>
                <a:gd name="connsiteY1" fmla="*/ 0 h 4287467"/>
                <a:gd name="connsiteX2" fmla="*/ 99647 w 3424781"/>
                <a:gd name="connsiteY2" fmla="*/ 1889646 h 4287467"/>
                <a:gd name="connsiteX3" fmla="*/ 5 w 3424781"/>
                <a:gd name="connsiteY3" fmla="*/ 2061517 h 4287467"/>
                <a:gd name="connsiteX4" fmla="*/ 660 w 3424781"/>
                <a:gd name="connsiteY4" fmla="*/ 4200315 h 4287467"/>
                <a:gd name="connsiteX5" fmla="*/ 7958 w 3424781"/>
                <a:gd name="connsiteY5" fmla="*/ 4269643 h 4287467"/>
                <a:gd name="connsiteX6" fmla="*/ 99741 w 3424781"/>
                <a:gd name="connsiteY6" fmla="*/ 4266275 h 4287467"/>
                <a:gd name="connsiteX7" fmla="*/ 3301482 w 3424781"/>
                <a:gd name="connsiteY7" fmla="*/ 2416486 h 4287467"/>
                <a:gd name="connsiteX8" fmla="*/ 3405989 w 3424781"/>
                <a:gd name="connsiteY8" fmla="*/ 2322177 h 4287467"/>
                <a:gd name="connsiteX9" fmla="*/ 3424140 w 3424781"/>
                <a:gd name="connsiteY9" fmla="*/ 2241434 h 4287467"/>
                <a:gd name="connsiteX10" fmla="*/ 3423111 w 3424781"/>
                <a:gd name="connsiteY10" fmla="*/ 67364 h 428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4781" h="4287467">
                  <a:moveTo>
                    <a:pt x="3423111" y="67364"/>
                  </a:moveTo>
                  <a:cubicBezTo>
                    <a:pt x="3423298" y="33121"/>
                    <a:pt x="3409544" y="11321"/>
                    <a:pt x="3377921" y="0"/>
                  </a:cubicBezTo>
                  <a:cubicBezTo>
                    <a:pt x="3356495" y="0"/>
                    <a:pt x="778243" y="1498281"/>
                    <a:pt x="99647" y="1889646"/>
                  </a:cubicBezTo>
                  <a:cubicBezTo>
                    <a:pt x="32470" y="1928380"/>
                    <a:pt x="-463" y="1984049"/>
                    <a:pt x="5" y="2061517"/>
                  </a:cubicBezTo>
                  <a:cubicBezTo>
                    <a:pt x="753" y="2177906"/>
                    <a:pt x="753" y="3987932"/>
                    <a:pt x="660" y="4200315"/>
                  </a:cubicBezTo>
                  <a:cubicBezTo>
                    <a:pt x="660" y="4223799"/>
                    <a:pt x="1408" y="4247002"/>
                    <a:pt x="7958" y="4269643"/>
                  </a:cubicBezTo>
                  <a:cubicBezTo>
                    <a:pt x="39768" y="4301922"/>
                    <a:pt x="69240" y="4283864"/>
                    <a:pt x="99741" y="4266275"/>
                  </a:cubicBezTo>
                  <a:cubicBezTo>
                    <a:pt x="405029" y="4090194"/>
                    <a:pt x="2967564" y="2608192"/>
                    <a:pt x="3301482" y="2416486"/>
                  </a:cubicBezTo>
                  <a:cubicBezTo>
                    <a:pt x="3356402" y="2383740"/>
                    <a:pt x="3384470" y="2368583"/>
                    <a:pt x="3405989" y="2322177"/>
                  </a:cubicBezTo>
                  <a:cubicBezTo>
                    <a:pt x="3418058" y="2296167"/>
                    <a:pt x="3423391" y="2269970"/>
                    <a:pt x="3424140" y="2241434"/>
                  </a:cubicBezTo>
                  <a:cubicBezTo>
                    <a:pt x="3426292" y="2163779"/>
                    <a:pt x="3422269" y="193203"/>
                    <a:pt x="3423111" y="67364"/>
                  </a:cubicBezTo>
                  <a:close/>
                </a:path>
              </a:pathLst>
            </a:custGeom>
            <a:solidFill>
              <a:schemeClr val="accent2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454">
              <a:extLst>
                <a:ext uri="{FF2B5EF4-FFF2-40B4-BE49-F238E27FC236}">
                  <a16:creationId xmlns:a16="http://schemas.microsoft.com/office/drawing/2014/main" id="{37B9AFFD-0683-48F9-8C3C-B2F5338E1A1A}"/>
                </a:ext>
              </a:extLst>
            </p:cNvPr>
            <p:cNvSpPr/>
            <p:nvPr/>
          </p:nvSpPr>
          <p:spPr>
            <a:xfrm>
              <a:off x="5673431" y="4690061"/>
              <a:ext cx="645468" cy="477583"/>
            </a:xfrm>
            <a:custGeom>
              <a:avLst/>
              <a:gdLst>
                <a:gd name="connsiteX0" fmla="*/ 1072978 w 1089538"/>
                <a:gd name="connsiteY0" fmla="*/ 1254 h 806151"/>
                <a:gd name="connsiteX1" fmla="*/ 1089445 w 1089538"/>
                <a:gd name="connsiteY1" fmla="*/ 11265 h 806151"/>
                <a:gd name="connsiteX2" fmla="*/ 1089538 w 1089538"/>
                <a:gd name="connsiteY2" fmla="*/ 183978 h 806151"/>
                <a:gd name="connsiteX3" fmla="*/ 1061564 w 1089538"/>
                <a:gd name="connsiteY3" fmla="*/ 217566 h 806151"/>
                <a:gd name="connsiteX4" fmla="*/ 48020 w 1089538"/>
                <a:gd name="connsiteY4" fmla="*/ 795959 h 806151"/>
                <a:gd name="connsiteX5" fmla="*/ 4234 w 1089538"/>
                <a:gd name="connsiteY5" fmla="*/ 771446 h 806151"/>
                <a:gd name="connsiteX6" fmla="*/ 12000 w 1089538"/>
                <a:gd name="connsiteY6" fmla="*/ 614825 h 806151"/>
                <a:gd name="connsiteX7" fmla="*/ 138587 w 1089538"/>
                <a:gd name="connsiteY7" fmla="*/ 533334 h 806151"/>
                <a:gd name="connsiteX8" fmla="*/ 1072978 w 1089538"/>
                <a:gd name="connsiteY8" fmla="*/ 1254 h 80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538" h="806151">
                  <a:moveTo>
                    <a:pt x="1072978" y="1254"/>
                  </a:moveTo>
                  <a:cubicBezTo>
                    <a:pt x="1080463" y="-2582"/>
                    <a:pt x="1089445" y="2845"/>
                    <a:pt x="1089445" y="11265"/>
                  </a:cubicBezTo>
                  <a:cubicBezTo>
                    <a:pt x="1089445" y="71986"/>
                    <a:pt x="1089351" y="127935"/>
                    <a:pt x="1089538" y="183978"/>
                  </a:cubicBezTo>
                  <a:cubicBezTo>
                    <a:pt x="1089632" y="203345"/>
                    <a:pt x="1075224" y="209801"/>
                    <a:pt x="1061564" y="217566"/>
                  </a:cubicBezTo>
                  <a:cubicBezTo>
                    <a:pt x="723622" y="410114"/>
                    <a:pt x="385494" y="602569"/>
                    <a:pt x="48020" y="795959"/>
                  </a:cubicBezTo>
                  <a:cubicBezTo>
                    <a:pt x="14806" y="814952"/>
                    <a:pt x="3953" y="807747"/>
                    <a:pt x="4234" y="771446"/>
                  </a:cubicBezTo>
                  <a:cubicBezTo>
                    <a:pt x="2924" y="714093"/>
                    <a:pt x="-8210" y="658986"/>
                    <a:pt x="12000" y="614825"/>
                  </a:cubicBezTo>
                  <a:cubicBezTo>
                    <a:pt x="20420" y="593025"/>
                    <a:pt x="94333" y="558689"/>
                    <a:pt x="138587" y="533334"/>
                  </a:cubicBezTo>
                  <a:cubicBezTo>
                    <a:pt x="439759" y="360808"/>
                    <a:pt x="1061283" y="7242"/>
                    <a:pt x="1072978" y="1254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454">
              <a:extLst>
                <a:ext uri="{FF2B5EF4-FFF2-40B4-BE49-F238E27FC236}">
                  <a16:creationId xmlns:a16="http://schemas.microsoft.com/office/drawing/2014/main" id="{6D27CDCC-0A88-4E30-83A0-0AD921EEFA64}"/>
                </a:ext>
              </a:extLst>
            </p:cNvPr>
            <p:cNvSpPr/>
            <p:nvPr/>
          </p:nvSpPr>
          <p:spPr>
            <a:xfrm>
              <a:off x="5675498" y="4974679"/>
              <a:ext cx="476074" cy="383103"/>
            </a:xfrm>
            <a:custGeom>
              <a:avLst/>
              <a:gdLst>
                <a:gd name="connsiteX0" fmla="*/ 802653 w 803603"/>
                <a:gd name="connsiteY0" fmla="*/ 112877 h 646670"/>
                <a:gd name="connsiteX1" fmla="*/ 713677 w 803603"/>
                <a:gd name="connsiteY1" fmla="*/ 254154 h 646670"/>
                <a:gd name="connsiteX2" fmla="*/ 44156 w 803603"/>
                <a:gd name="connsiteY2" fmla="*/ 635414 h 646670"/>
                <a:gd name="connsiteX3" fmla="*/ 744 w 803603"/>
                <a:gd name="connsiteY3" fmla="*/ 609311 h 646670"/>
                <a:gd name="connsiteX4" fmla="*/ 136501 w 803603"/>
                <a:gd name="connsiteY4" fmla="*/ 371199 h 646670"/>
                <a:gd name="connsiteX5" fmla="*/ 760738 w 803603"/>
                <a:gd name="connsiteY5" fmla="*/ 14264 h 646670"/>
                <a:gd name="connsiteX6" fmla="*/ 802840 w 803603"/>
                <a:gd name="connsiteY6" fmla="*/ 39713 h 646670"/>
                <a:gd name="connsiteX7" fmla="*/ 802653 w 803603"/>
                <a:gd name="connsiteY7" fmla="*/ 112877 h 6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603" h="646670">
                  <a:moveTo>
                    <a:pt x="802653" y="112877"/>
                  </a:moveTo>
                  <a:cubicBezTo>
                    <a:pt x="802840" y="209058"/>
                    <a:pt x="818652" y="187071"/>
                    <a:pt x="713677" y="254154"/>
                  </a:cubicBezTo>
                  <a:cubicBezTo>
                    <a:pt x="488757" y="378122"/>
                    <a:pt x="266457" y="506862"/>
                    <a:pt x="44156" y="635414"/>
                  </a:cubicBezTo>
                  <a:cubicBezTo>
                    <a:pt x="6451" y="657214"/>
                    <a:pt x="1119" y="646735"/>
                    <a:pt x="744" y="609311"/>
                  </a:cubicBezTo>
                  <a:cubicBezTo>
                    <a:pt x="89" y="419569"/>
                    <a:pt x="-15535" y="458116"/>
                    <a:pt x="136501" y="371199"/>
                  </a:cubicBezTo>
                  <a:cubicBezTo>
                    <a:pt x="345048" y="253031"/>
                    <a:pt x="553407" y="134490"/>
                    <a:pt x="760738" y="14264"/>
                  </a:cubicBezTo>
                  <a:cubicBezTo>
                    <a:pt x="797975" y="-7348"/>
                    <a:pt x="803589" y="-8471"/>
                    <a:pt x="802840" y="39713"/>
                  </a:cubicBezTo>
                  <a:cubicBezTo>
                    <a:pt x="802185" y="73114"/>
                    <a:pt x="802653" y="80131"/>
                    <a:pt x="802653" y="112877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2">
              <a:extLst>
                <a:ext uri="{FF2B5EF4-FFF2-40B4-BE49-F238E27FC236}">
                  <a16:creationId xmlns:a16="http://schemas.microsoft.com/office/drawing/2014/main" id="{9DE22C0B-EF51-49DD-9A54-130F5095DC84}"/>
                </a:ext>
              </a:extLst>
            </p:cNvPr>
            <p:cNvSpPr/>
            <p:nvPr/>
          </p:nvSpPr>
          <p:spPr>
            <a:xfrm>
              <a:off x="7119075" y="4032787"/>
              <a:ext cx="407426" cy="502074"/>
            </a:xfrm>
            <a:custGeom>
              <a:avLst/>
              <a:gdLst>
                <a:gd name="connsiteX0" fmla="*/ 133390 w 407426"/>
                <a:gd name="connsiteY0" fmla="*/ 345960 h 502074"/>
                <a:gd name="connsiteX1" fmla="*/ 133501 w 407426"/>
                <a:gd name="connsiteY1" fmla="*/ 422949 h 502074"/>
                <a:gd name="connsiteX2" fmla="*/ 120586 w 407426"/>
                <a:gd name="connsiteY2" fmla="*/ 445453 h 502074"/>
                <a:gd name="connsiteX3" fmla="*/ 32124 w 407426"/>
                <a:gd name="connsiteY3" fmla="*/ 496169 h 502074"/>
                <a:gd name="connsiteX4" fmla="*/ 11228 w 407426"/>
                <a:gd name="connsiteY4" fmla="*/ 481481 h 502074"/>
                <a:gd name="connsiteX5" fmla="*/ 8346 w 407426"/>
                <a:gd name="connsiteY5" fmla="*/ 430875 h 502074"/>
                <a:gd name="connsiteX6" fmla="*/ 45260 w 407426"/>
                <a:gd name="connsiteY6" fmla="*/ 395900 h 502074"/>
                <a:gd name="connsiteX7" fmla="*/ 133390 w 407426"/>
                <a:gd name="connsiteY7" fmla="*/ 345960 h 502074"/>
                <a:gd name="connsiteX8" fmla="*/ 130383 w 407426"/>
                <a:gd name="connsiteY8" fmla="*/ 257443 h 502074"/>
                <a:gd name="connsiteX9" fmla="*/ 133501 w 407426"/>
                <a:gd name="connsiteY9" fmla="*/ 281831 h 502074"/>
                <a:gd name="connsiteX10" fmla="*/ 133446 w 407426"/>
                <a:gd name="connsiteY10" fmla="*/ 300011 h 502074"/>
                <a:gd name="connsiteX11" fmla="*/ 104235 w 407426"/>
                <a:gd name="connsiteY11" fmla="*/ 347069 h 502074"/>
                <a:gd name="connsiteX12" fmla="*/ 18378 w 407426"/>
                <a:gd name="connsiteY12" fmla="*/ 396677 h 502074"/>
                <a:gd name="connsiteX13" fmla="*/ 3800 w 407426"/>
                <a:gd name="connsiteY13" fmla="*/ 387864 h 502074"/>
                <a:gd name="connsiteX14" fmla="*/ 697 w 407426"/>
                <a:gd name="connsiteY14" fmla="*/ 345961 h 502074"/>
                <a:gd name="connsiteX15" fmla="*/ 18212 w 407426"/>
                <a:gd name="connsiteY15" fmla="*/ 320408 h 502074"/>
                <a:gd name="connsiteX16" fmla="*/ 108558 w 407426"/>
                <a:gd name="connsiteY16" fmla="*/ 267642 h 502074"/>
                <a:gd name="connsiteX17" fmla="*/ 130383 w 407426"/>
                <a:gd name="connsiteY17" fmla="*/ 257443 h 502074"/>
                <a:gd name="connsiteX18" fmla="*/ 407426 w 407426"/>
                <a:gd name="connsiteY18" fmla="*/ 187825 h 502074"/>
                <a:gd name="connsiteX19" fmla="*/ 406982 w 407426"/>
                <a:gd name="connsiteY19" fmla="*/ 257276 h 502074"/>
                <a:gd name="connsiteX20" fmla="*/ 394012 w 407426"/>
                <a:gd name="connsiteY20" fmla="*/ 286265 h 502074"/>
                <a:gd name="connsiteX21" fmla="*/ 280052 w 407426"/>
                <a:gd name="connsiteY21" fmla="*/ 353221 h 502074"/>
                <a:gd name="connsiteX22" fmla="*/ 278833 w 407426"/>
                <a:gd name="connsiteY22" fmla="*/ 278782 h 502074"/>
                <a:gd name="connsiteX23" fmla="*/ 288589 w 407426"/>
                <a:gd name="connsiteY23" fmla="*/ 257276 h 502074"/>
                <a:gd name="connsiteX24" fmla="*/ 407426 w 407426"/>
                <a:gd name="connsiteY24" fmla="*/ 187825 h 502074"/>
                <a:gd name="connsiteX25" fmla="*/ 132725 w 407426"/>
                <a:gd name="connsiteY25" fmla="*/ 145755 h 502074"/>
                <a:gd name="connsiteX26" fmla="*/ 132559 w 407426"/>
                <a:gd name="connsiteY26" fmla="*/ 230171 h 502074"/>
                <a:gd name="connsiteX27" fmla="*/ 122859 w 407426"/>
                <a:gd name="connsiteY27" fmla="*/ 242642 h 502074"/>
                <a:gd name="connsiteX28" fmla="*/ 697 w 407426"/>
                <a:gd name="connsiteY28" fmla="*/ 311760 h 502074"/>
                <a:gd name="connsiteX29" fmla="*/ 58951 w 407426"/>
                <a:gd name="connsiteY29" fmla="*/ 188767 h 502074"/>
                <a:gd name="connsiteX30" fmla="*/ 132725 w 407426"/>
                <a:gd name="connsiteY30" fmla="*/ 145755 h 502074"/>
                <a:gd name="connsiteX31" fmla="*/ 406871 w 407426"/>
                <a:gd name="connsiteY31" fmla="*/ 100637 h 502074"/>
                <a:gd name="connsiteX32" fmla="*/ 406871 w 407426"/>
                <a:gd name="connsiteY32" fmla="*/ 164545 h 502074"/>
                <a:gd name="connsiteX33" fmla="*/ 396062 w 407426"/>
                <a:gd name="connsiteY33" fmla="*/ 182449 h 502074"/>
                <a:gd name="connsiteX34" fmla="*/ 279886 w 407426"/>
                <a:gd name="connsiteY34" fmla="*/ 247410 h 502074"/>
                <a:gd name="connsiteX35" fmla="*/ 278279 w 407426"/>
                <a:gd name="connsiteY35" fmla="*/ 179677 h 502074"/>
                <a:gd name="connsiteX36" fmla="*/ 295239 w 407426"/>
                <a:gd name="connsiteY36" fmla="*/ 163492 h 502074"/>
                <a:gd name="connsiteX37" fmla="*/ 406871 w 407426"/>
                <a:gd name="connsiteY37" fmla="*/ 100637 h 502074"/>
                <a:gd name="connsiteX38" fmla="*/ 262703 w 407426"/>
                <a:gd name="connsiteY38" fmla="*/ 70041 h 502074"/>
                <a:gd name="connsiteX39" fmla="*/ 262869 w 407426"/>
                <a:gd name="connsiteY39" fmla="*/ 346514 h 502074"/>
                <a:gd name="connsiteX40" fmla="*/ 249456 w 407426"/>
                <a:gd name="connsiteY40" fmla="*/ 371124 h 502074"/>
                <a:gd name="connsiteX41" fmla="*/ 158942 w 407426"/>
                <a:gd name="connsiteY41" fmla="*/ 423558 h 502074"/>
                <a:gd name="connsiteX42" fmla="*/ 146582 w 407426"/>
                <a:gd name="connsiteY42" fmla="*/ 409701 h 502074"/>
                <a:gd name="connsiteX43" fmla="*/ 146083 w 407426"/>
                <a:gd name="connsiteY43" fmla="*/ 157894 h 502074"/>
                <a:gd name="connsiteX44" fmla="*/ 163321 w 407426"/>
                <a:gd name="connsiteY44" fmla="*/ 127408 h 502074"/>
                <a:gd name="connsiteX45" fmla="*/ 262703 w 407426"/>
                <a:gd name="connsiteY45" fmla="*/ 70041 h 502074"/>
                <a:gd name="connsiteX46" fmla="*/ 399796 w 407426"/>
                <a:gd name="connsiteY46" fmla="*/ 1616 h 502074"/>
                <a:gd name="connsiteX47" fmla="*/ 407147 w 407426"/>
                <a:gd name="connsiteY47" fmla="*/ 21597 h 502074"/>
                <a:gd name="connsiteX48" fmla="*/ 407037 w 407426"/>
                <a:gd name="connsiteY48" fmla="*/ 72979 h 502074"/>
                <a:gd name="connsiteX49" fmla="*/ 392736 w 407426"/>
                <a:gd name="connsiteY49" fmla="*/ 95981 h 502074"/>
                <a:gd name="connsiteX50" fmla="*/ 278833 w 407426"/>
                <a:gd name="connsiteY50" fmla="*/ 157949 h 502074"/>
                <a:gd name="connsiteX51" fmla="*/ 278334 w 407426"/>
                <a:gd name="connsiteY51" fmla="*/ 75141 h 502074"/>
                <a:gd name="connsiteX52" fmla="*/ 290417 w 407426"/>
                <a:gd name="connsiteY52" fmla="*/ 55630 h 502074"/>
                <a:gd name="connsiteX53" fmla="*/ 378935 w 407426"/>
                <a:gd name="connsiteY53" fmla="*/ 4914 h 502074"/>
                <a:gd name="connsiteX54" fmla="*/ 399796 w 407426"/>
                <a:gd name="connsiteY54" fmla="*/ 1616 h 5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07426" h="502074">
                  <a:moveTo>
                    <a:pt x="133390" y="345960"/>
                  </a:moveTo>
                  <a:cubicBezTo>
                    <a:pt x="133390" y="375337"/>
                    <a:pt x="133113" y="399171"/>
                    <a:pt x="133501" y="422949"/>
                  </a:cubicBezTo>
                  <a:cubicBezTo>
                    <a:pt x="133667" y="433425"/>
                    <a:pt x="129233" y="440464"/>
                    <a:pt x="120586" y="445453"/>
                  </a:cubicBezTo>
                  <a:cubicBezTo>
                    <a:pt x="91154" y="462414"/>
                    <a:pt x="61999" y="479984"/>
                    <a:pt x="32124" y="496169"/>
                  </a:cubicBezTo>
                  <a:cubicBezTo>
                    <a:pt x="12724" y="506700"/>
                    <a:pt x="12613" y="503929"/>
                    <a:pt x="11228" y="481481"/>
                  </a:cubicBezTo>
                  <a:cubicBezTo>
                    <a:pt x="11172" y="480538"/>
                    <a:pt x="8512" y="431762"/>
                    <a:pt x="8346" y="430875"/>
                  </a:cubicBezTo>
                  <a:cubicBezTo>
                    <a:pt x="6350" y="418570"/>
                    <a:pt x="6350" y="415633"/>
                    <a:pt x="45260" y="395900"/>
                  </a:cubicBezTo>
                  <a:cubicBezTo>
                    <a:pt x="81177" y="372843"/>
                    <a:pt x="100909" y="364695"/>
                    <a:pt x="133390" y="345960"/>
                  </a:cubicBezTo>
                  <a:close/>
                  <a:moveTo>
                    <a:pt x="130383" y="257443"/>
                  </a:moveTo>
                  <a:cubicBezTo>
                    <a:pt x="133501" y="258482"/>
                    <a:pt x="133501" y="265286"/>
                    <a:pt x="133501" y="281831"/>
                  </a:cubicBezTo>
                  <a:cubicBezTo>
                    <a:pt x="133335" y="292252"/>
                    <a:pt x="133446" y="290977"/>
                    <a:pt x="133446" y="300011"/>
                  </a:cubicBezTo>
                  <a:cubicBezTo>
                    <a:pt x="133556" y="335152"/>
                    <a:pt x="137215" y="327559"/>
                    <a:pt x="104235" y="347069"/>
                  </a:cubicBezTo>
                  <a:cubicBezTo>
                    <a:pt x="73917" y="364972"/>
                    <a:pt x="46757" y="379716"/>
                    <a:pt x="18378" y="396677"/>
                  </a:cubicBezTo>
                  <a:cubicBezTo>
                    <a:pt x="6683" y="403661"/>
                    <a:pt x="4854" y="403439"/>
                    <a:pt x="3800" y="387864"/>
                  </a:cubicBezTo>
                  <a:cubicBezTo>
                    <a:pt x="2803" y="372843"/>
                    <a:pt x="1694" y="359707"/>
                    <a:pt x="697" y="345961"/>
                  </a:cubicBezTo>
                  <a:cubicBezTo>
                    <a:pt x="-246" y="332824"/>
                    <a:pt x="2027" y="328889"/>
                    <a:pt x="18212" y="320408"/>
                  </a:cubicBezTo>
                  <a:cubicBezTo>
                    <a:pt x="51025" y="301286"/>
                    <a:pt x="73528" y="286986"/>
                    <a:pt x="108558" y="267642"/>
                  </a:cubicBezTo>
                  <a:cubicBezTo>
                    <a:pt x="121030" y="261129"/>
                    <a:pt x="127265" y="256404"/>
                    <a:pt x="130383" y="257443"/>
                  </a:cubicBezTo>
                  <a:close/>
                  <a:moveTo>
                    <a:pt x="407426" y="187825"/>
                  </a:moveTo>
                  <a:cubicBezTo>
                    <a:pt x="407426" y="212435"/>
                    <a:pt x="407038" y="238985"/>
                    <a:pt x="406982" y="257276"/>
                  </a:cubicBezTo>
                  <a:cubicBezTo>
                    <a:pt x="406927" y="274126"/>
                    <a:pt x="407370" y="277784"/>
                    <a:pt x="394012" y="286265"/>
                  </a:cubicBezTo>
                  <a:cubicBezTo>
                    <a:pt x="360201" y="307715"/>
                    <a:pt x="319074" y="330441"/>
                    <a:pt x="280052" y="353221"/>
                  </a:cubicBezTo>
                  <a:cubicBezTo>
                    <a:pt x="280052" y="322459"/>
                    <a:pt x="278833" y="304168"/>
                    <a:pt x="278833" y="278782"/>
                  </a:cubicBezTo>
                  <a:cubicBezTo>
                    <a:pt x="278833" y="271465"/>
                    <a:pt x="279942" y="262653"/>
                    <a:pt x="288589" y="257276"/>
                  </a:cubicBezTo>
                  <a:cubicBezTo>
                    <a:pt x="326557" y="235438"/>
                    <a:pt x="364857" y="212324"/>
                    <a:pt x="407426" y="187825"/>
                  </a:cubicBezTo>
                  <a:close/>
                  <a:moveTo>
                    <a:pt x="132725" y="145755"/>
                  </a:moveTo>
                  <a:cubicBezTo>
                    <a:pt x="132725" y="176074"/>
                    <a:pt x="132947" y="203122"/>
                    <a:pt x="132559" y="230171"/>
                  </a:cubicBezTo>
                  <a:cubicBezTo>
                    <a:pt x="132503" y="235936"/>
                    <a:pt x="128014" y="239649"/>
                    <a:pt x="122859" y="242642"/>
                  </a:cubicBezTo>
                  <a:cubicBezTo>
                    <a:pt x="89381" y="261931"/>
                    <a:pt x="6739" y="308712"/>
                    <a:pt x="697" y="311760"/>
                  </a:cubicBezTo>
                  <a:cubicBezTo>
                    <a:pt x="-1964" y="220860"/>
                    <a:pt x="198" y="223021"/>
                    <a:pt x="58951" y="188767"/>
                  </a:cubicBezTo>
                  <a:cubicBezTo>
                    <a:pt x="82009" y="175353"/>
                    <a:pt x="105011" y="161885"/>
                    <a:pt x="132725" y="145755"/>
                  </a:cubicBezTo>
                  <a:close/>
                  <a:moveTo>
                    <a:pt x="406871" y="100637"/>
                  </a:moveTo>
                  <a:cubicBezTo>
                    <a:pt x="406871" y="124803"/>
                    <a:pt x="406316" y="144869"/>
                    <a:pt x="406871" y="164545"/>
                  </a:cubicBezTo>
                  <a:cubicBezTo>
                    <a:pt x="407148" y="174301"/>
                    <a:pt x="403822" y="178014"/>
                    <a:pt x="396062" y="182449"/>
                  </a:cubicBezTo>
                  <a:cubicBezTo>
                    <a:pt x="358760" y="203844"/>
                    <a:pt x="320681" y="225571"/>
                    <a:pt x="279886" y="247410"/>
                  </a:cubicBezTo>
                  <a:cubicBezTo>
                    <a:pt x="279830" y="233331"/>
                    <a:pt x="277225" y="191317"/>
                    <a:pt x="278279" y="179677"/>
                  </a:cubicBezTo>
                  <a:cubicBezTo>
                    <a:pt x="278778" y="174023"/>
                    <a:pt x="280053" y="172028"/>
                    <a:pt x="295239" y="163492"/>
                  </a:cubicBezTo>
                  <a:cubicBezTo>
                    <a:pt x="320958" y="149913"/>
                    <a:pt x="378658" y="116766"/>
                    <a:pt x="406871" y="100637"/>
                  </a:cubicBezTo>
                  <a:close/>
                  <a:moveTo>
                    <a:pt x="262703" y="70041"/>
                  </a:moveTo>
                  <a:cubicBezTo>
                    <a:pt x="262703" y="165820"/>
                    <a:pt x="262592" y="256167"/>
                    <a:pt x="262869" y="346514"/>
                  </a:cubicBezTo>
                  <a:cubicBezTo>
                    <a:pt x="262925" y="357766"/>
                    <a:pt x="259821" y="365304"/>
                    <a:pt x="249456" y="371124"/>
                  </a:cubicBezTo>
                  <a:cubicBezTo>
                    <a:pt x="216643" y="389470"/>
                    <a:pt x="190924" y="404935"/>
                    <a:pt x="158942" y="423558"/>
                  </a:cubicBezTo>
                  <a:cubicBezTo>
                    <a:pt x="151182" y="428436"/>
                    <a:pt x="146083" y="423558"/>
                    <a:pt x="146582" y="409701"/>
                  </a:cubicBezTo>
                  <a:cubicBezTo>
                    <a:pt x="146305" y="325784"/>
                    <a:pt x="146748" y="241867"/>
                    <a:pt x="146083" y="157894"/>
                  </a:cubicBezTo>
                  <a:cubicBezTo>
                    <a:pt x="145972" y="143150"/>
                    <a:pt x="150019" y="134559"/>
                    <a:pt x="163321" y="127408"/>
                  </a:cubicBezTo>
                  <a:cubicBezTo>
                    <a:pt x="195525" y="110060"/>
                    <a:pt x="226786" y="90937"/>
                    <a:pt x="262703" y="70041"/>
                  </a:cubicBezTo>
                  <a:close/>
                  <a:moveTo>
                    <a:pt x="399796" y="1616"/>
                  </a:moveTo>
                  <a:cubicBezTo>
                    <a:pt x="404473" y="4526"/>
                    <a:pt x="406898" y="11316"/>
                    <a:pt x="407147" y="21597"/>
                  </a:cubicBezTo>
                  <a:cubicBezTo>
                    <a:pt x="407203" y="24369"/>
                    <a:pt x="407092" y="69098"/>
                    <a:pt x="407037" y="72979"/>
                  </a:cubicBezTo>
                  <a:cubicBezTo>
                    <a:pt x="407147" y="91159"/>
                    <a:pt x="405595" y="89718"/>
                    <a:pt x="392736" y="95981"/>
                  </a:cubicBezTo>
                  <a:cubicBezTo>
                    <a:pt x="362584" y="111667"/>
                    <a:pt x="321456" y="136721"/>
                    <a:pt x="278833" y="157949"/>
                  </a:cubicBezTo>
                  <a:cubicBezTo>
                    <a:pt x="278833" y="128185"/>
                    <a:pt x="278666" y="99695"/>
                    <a:pt x="278334" y="75141"/>
                  </a:cubicBezTo>
                  <a:cubicBezTo>
                    <a:pt x="278168" y="65607"/>
                    <a:pt x="282380" y="60120"/>
                    <a:pt x="290417" y="55630"/>
                  </a:cubicBezTo>
                  <a:cubicBezTo>
                    <a:pt x="320071" y="39002"/>
                    <a:pt x="349336" y="21653"/>
                    <a:pt x="378935" y="4914"/>
                  </a:cubicBezTo>
                  <a:cubicBezTo>
                    <a:pt x="388192" y="-324"/>
                    <a:pt x="395120" y="-1294"/>
                    <a:pt x="399796" y="1616"/>
                  </a:cubicBezTo>
                  <a:close/>
                </a:path>
              </a:pathLst>
            </a:custGeom>
            <a:solidFill>
              <a:srgbClr val="73CCD7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BF627A96-379D-4B9B-8B47-E8FE816E5510}"/>
              </a:ext>
            </a:extLst>
          </p:cNvPr>
          <p:cNvGrpSpPr/>
          <p:nvPr/>
        </p:nvGrpSpPr>
        <p:grpSpPr>
          <a:xfrm>
            <a:off x="10601038" y="1714407"/>
            <a:ext cx="1012219" cy="1235922"/>
            <a:chOff x="1981186" y="3657497"/>
            <a:chExt cx="1517213" cy="1852521"/>
          </a:xfrm>
        </p:grpSpPr>
        <p:sp>
          <p:nvSpPr>
            <p:cNvPr id="177" name="Freeform 65">
              <a:extLst>
                <a:ext uri="{FF2B5EF4-FFF2-40B4-BE49-F238E27FC236}">
                  <a16:creationId xmlns:a16="http://schemas.microsoft.com/office/drawing/2014/main" id="{20D131D1-4818-42B6-B5E7-484BB8D92325}"/>
                </a:ext>
              </a:extLst>
            </p:cNvPr>
            <p:cNvSpPr/>
            <p:nvPr/>
          </p:nvSpPr>
          <p:spPr>
            <a:xfrm>
              <a:off x="1981186" y="3775253"/>
              <a:ext cx="474299" cy="548451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Freeform 3">
              <a:extLst>
                <a:ext uri="{FF2B5EF4-FFF2-40B4-BE49-F238E27FC236}">
                  <a16:creationId xmlns:a16="http://schemas.microsoft.com/office/drawing/2014/main" id="{54B21424-76D2-4AFE-BBA4-5A5E0C9EBE93}"/>
                </a:ext>
              </a:extLst>
            </p:cNvPr>
            <p:cNvSpPr/>
            <p:nvPr/>
          </p:nvSpPr>
          <p:spPr>
            <a:xfrm>
              <a:off x="2328317" y="4066199"/>
              <a:ext cx="1170082" cy="1265418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63" h="2363788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Freeform 4">
              <a:extLst>
                <a:ext uri="{FF2B5EF4-FFF2-40B4-BE49-F238E27FC236}">
                  <a16:creationId xmlns:a16="http://schemas.microsoft.com/office/drawing/2014/main" id="{B45B4B54-0AB5-49E4-8B88-06E456620CAE}"/>
                </a:ext>
              </a:extLst>
            </p:cNvPr>
            <p:cNvSpPr/>
            <p:nvPr/>
          </p:nvSpPr>
          <p:spPr>
            <a:xfrm>
              <a:off x="2154870" y="4289708"/>
              <a:ext cx="765371" cy="1210947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Freeform 7">
              <a:extLst>
                <a:ext uri="{FF2B5EF4-FFF2-40B4-BE49-F238E27FC236}">
                  <a16:creationId xmlns:a16="http://schemas.microsoft.com/office/drawing/2014/main" id="{D58390BC-A22A-4DE3-A4C0-F2121EC52D08}"/>
                </a:ext>
              </a:extLst>
            </p:cNvPr>
            <p:cNvSpPr/>
            <p:nvPr/>
          </p:nvSpPr>
          <p:spPr>
            <a:xfrm>
              <a:off x="2321062" y="4255714"/>
              <a:ext cx="952497" cy="1075903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65DDB7EE-5113-4F20-A97E-A9C74308B4B7}"/>
                </a:ext>
              </a:extLst>
            </p:cNvPr>
            <p:cNvSpPr/>
            <p:nvPr/>
          </p:nvSpPr>
          <p:spPr>
            <a:xfrm>
              <a:off x="2821184" y="5207539"/>
              <a:ext cx="459717" cy="302479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Freeform 65">
              <a:extLst>
                <a:ext uri="{FF2B5EF4-FFF2-40B4-BE49-F238E27FC236}">
                  <a16:creationId xmlns:a16="http://schemas.microsoft.com/office/drawing/2014/main" id="{64C976A7-B95E-4A54-AB57-EF5E3233C657}"/>
                </a:ext>
              </a:extLst>
            </p:cNvPr>
            <p:cNvSpPr/>
            <p:nvPr/>
          </p:nvSpPr>
          <p:spPr>
            <a:xfrm>
              <a:off x="2139707" y="3657497"/>
              <a:ext cx="546736" cy="632213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664B35AF-8F82-486E-8E69-65D7CC8E6B79}"/>
              </a:ext>
            </a:extLst>
          </p:cNvPr>
          <p:cNvGrpSpPr/>
          <p:nvPr/>
        </p:nvGrpSpPr>
        <p:grpSpPr>
          <a:xfrm>
            <a:off x="11161448" y="1178339"/>
            <a:ext cx="464261" cy="740082"/>
            <a:chOff x="3253160" y="3130845"/>
            <a:chExt cx="329085" cy="524597"/>
          </a:xfrm>
        </p:grpSpPr>
        <p:sp>
          <p:nvSpPr>
            <p:cNvPr id="184" name="Rounded Rectangle 56">
              <a:extLst>
                <a:ext uri="{FF2B5EF4-FFF2-40B4-BE49-F238E27FC236}">
                  <a16:creationId xmlns:a16="http://schemas.microsoft.com/office/drawing/2014/main" id="{E2964078-8A28-45F0-9FC9-CEDB8FF97BAE}"/>
                </a:ext>
              </a:extLst>
            </p:cNvPr>
            <p:cNvSpPr/>
            <p:nvPr/>
          </p:nvSpPr>
          <p:spPr>
            <a:xfrm rot="2964982">
              <a:off x="3174213" y="3209792"/>
              <a:ext cx="486979" cy="3290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Rectangle 57">
              <a:extLst>
                <a:ext uri="{FF2B5EF4-FFF2-40B4-BE49-F238E27FC236}">
                  <a16:creationId xmlns:a16="http://schemas.microsoft.com/office/drawing/2014/main" id="{2D0770DE-BDD6-49E4-9999-9B781CD7B96D}"/>
                </a:ext>
              </a:extLst>
            </p:cNvPr>
            <p:cNvSpPr/>
            <p:nvPr/>
          </p:nvSpPr>
          <p:spPr>
            <a:xfrm rot="2964982">
              <a:off x="3130251" y="3371821"/>
              <a:ext cx="486925" cy="80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6" name="Freeform: Shape 274">
            <a:extLst>
              <a:ext uri="{FF2B5EF4-FFF2-40B4-BE49-F238E27FC236}">
                <a16:creationId xmlns:a16="http://schemas.microsoft.com/office/drawing/2014/main" id="{5A4CA03C-34C9-41F6-9997-B2D758CF7966}"/>
              </a:ext>
            </a:extLst>
          </p:cNvPr>
          <p:cNvSpPr/>
          <p:nvPr/>
        </p:nvSpPr>
        <p:spPr>
          <a:xfrm rot="18548999">
            <a:off x="10290617" y="1043107"/>
            <a:ext cx="547003" cy="484686"/>
          </a:xfrm>
          <a:custGeom>
            <a:avLst/>
            <a:gdLst>
              <a:gd name="connsiteX0" fmla="*/ 1215083 w 1243003"/>
              <a:gd name="connsiteY0" fmla="*/ 913638 h 1101395"/>
              <a:gd name="connsiteX1" fmla="*/ 1087828 w 1243003"/>
              <a:gd name="connsiteY1" fmla="*/ 835724 h 1101395"/>
              <a:gd name="connsiteX2" fmla="*/ 1062683 w 1243003"/>
              <a:gd name="connsiteY2" fmla="*/ 816198 h 1101395"/>
              <a:gd name="connsiteX3" fmla="*/ 848751 w 1243003"/>
              <a:gd name="connsiteY3" fmla="*/ 761905 h 1101395"/>
              <a:gd name="connsiteX4" fmla="*/ 680921 w 1243003"/>
              <a:gd name="connsiteY4" fmla="*/ 717042 h 1101395"/>
              <a:gd name="connsiteX5" fmla="*/ 354785 w 1243003"/>
              <a:gd name="connsiteY5" fmla="*/ 274606 h 1101395"/>
              <a:gd name="connsiteX6" fmla="*/ 192860 w 1243003"/>
              <a:gd name="connsiteY6" fmla="*/ 18574 h 1101395"/>
              <a:gd name="connsiteX7" fmla="*/ 144473 w 1243003"/>
              <a:gd name="connsiteY7" fmla="*/ 13431 h 1101395"/>
              <a:gd name="connsiteX8" fmla="*/ 35983 w 1243003"/>
              <a:gd name="connsiteY8" fmla="*/ 161925 h 1101395"/>
              <a:gd name="connsiteX9" fmla="*/ 28744 w 1243003"/>
              <a:gd name="connsiteY9" fmla="*/ 401670 h 1101395"/>
              <a:gd name="connsiteX10" fmla="*/ 81417 w 1243003"/>
              <a:gd name="connsiteY10" fmla="*/ 597694 h 1101395"/>
              <a:gd name="connsiteX11" fmla="*/ 99419 w 1243003"/>
              <a:gd name="connsiteY11" fmla="*/ 1046512 h 1101395"/>
              <a:gd name="connsiteX12" fmla="*/ 104182 w 1243003"/>
              <a:gd name="connsiteY12" fmla="*/ 1084993 h 1101395"/>
              <a:gd name="connsiteX13" fmla="*/ 142377 w 1243003"/>
              <a:gd name="connsiteY13" fmla="*/ 1071277 h 1101395"/>
              <a:gd name="connsiteX14" fmla="*/ 154188 w 1243003"/>
              <a:gd name="connsiteY14" fmla="*/ 571024 h 1101395"/>
              <a:gd name="connsiteX15" fmla="*/ 256010 w 1243003"/>
              <a:gd name="connsiteY15" fmla="*/ 537020 h 1101395"/>
              <a:gd name="connsiteX16" fmla="*/ 305636 w 1243003"/>
              <a:gd name="connsiteY16" fmla="*/ 579882 h 1101395"/>
              <a:gd name="connsiteX17" fmla="*/ 529378 w 1243003"/>
              <a:gd name="connsiteY17" fmla="*/ 947166 h 1101395"/>
              <a:gd name="connsiteX18" fmla="*/ 661966 w 1243003"/>
              <a:gd name="connsiteY18" fmla="*/ 1081088 h 1101395"/>
              <a:gd name="connsiteX19" fmla="*/ 880374 w 1243003"/>
              <a:gd name="connsiteY19" fmla="*/ 1095185 h 1101395"/>
              <a:gd name="connsiteX20" fmla="*/ 1150408 w 1243003"/>
              <a:gd name="connsiteY20" fmla="*/ 1036892 h 1101395"/>
              <a:gd name="connsiteX21" fmla="*/ 1237657 w 1243003"/>
              <a:gd name="connsiteY21" fmla="*/ 961549 h 1101395"/>
              <a:gd name="connsiteX22" fmla="*/ 1215083 w 1243003"/>
              <a:gd name="connsiteY22" fmla="*/ 913638 h 1101395"/>
              <a:gd name="connsiteX23" fmla="*/ 110659 w 1243003"/>
              <a:gd name="connsiteY23" fmla="*/ 1072706 h 1101395"/>
              <a:gd name="connsiteX24" fmla="*/ 114278 w 1243003"/>
              <a:gd name="connsiteY24" fmla="*/ 1073849 h 1101395"/>
              <a:gd name="connsiteX25" fmla="*/ 110659 w 1243003"/>
              <a:gd name="connsiteY25" fmla="*/ 1077468 h 1101395"/>
              <a:gd name="connsiteX26" fmla="*/ 110659 w 1243003"/>
              <a:gd name="connsiteY26" fmla="*/ 1072706 h 110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3003" h="1101395">
                <a:moveTo>
                  <a:pt x="1215083" y="913638"/>
                </a:moveTo>
                <a:cubicBezTo>
                  <a:pt x="1142788" y="930402"/>
                  <a:pt x="1115546" y="886111"/>
                  <a:pt x="1087828" y="835724"/>
                </a:cubicBezTo>
                <a:cubicBezTo>
                  <a:pt x="1082971" y="826866"/>
                  <a:pt x="1075065" y="817341"/>
                  <a:pt x="1062683" y="816198"/>
                </a:cubicBezTo>
                <a:cubicBezTo>
                  <a:pt x="995627" y="781146"/>
                  <a:pt x="925808" y="751904"/>
                  <a:pt x="848751" y="761905"/>
                </a:cubicBezTo>
                <a:cubicBezTo>
                  <a:pt x="784933" y="770097"/>
                  <a:pt x="730355" y="756476"/>
                  <a:pt x="680921" y="717042"/>
                </a:cubicBezTo>
                <a:cubicBezTo>
                  <a:pt x="557286" y="580549"/>
                  <a:pt x="471371" y="416243"/>
                  <a:pt x="354785" y="274606"/>
                </a:cubicBezTo>
                <a:cubicBezTo>
                  <a:pt x="300587" y="189357"/>
                  <a:pt x="245533" y="104680"/>
                  <a:pt x="192860" y="18574"/>
                </a:cubicBezTo>
                <a:cubicBezTo>
                  <a:pt x="176572" y="-8096"/>
                  <a:pt x="162570" y="-2571"/>
                  <a:pt x="144473" y="13431"/>
                </a:cubicBezTo>
                <a:cubicBezTo>
                  <a:pt x="97514" y="55055"/>
                  <a:pt x="65606" y="107347"/>
                  <a:pt x="35983" y="161925"/>
                </a:cubicBezTo>
                <a:cubicBezTo>
                  <a:pt x="-7070" y="241173"/>
                  <a:pt x="-13928" y="319374"/>
                  <a:pt x="28744" y="401670"/>
                </a:cubicBezTo>
                <a:cubicBezTo>
                  <a:pt x="60367" y="462630"/>
                  <a:pt x="69035" y="530733"/>
                  <a:pt x="81417" y="597694"/>
                </a:cubicBezTo>
                <a:cubicBezTo>
                  <a:pt x="93609" y="663702"/>
                  <a:pt x="97705" y="963168"/>
                  <a:pt x="99419" y="1046512"/>
                </a:cubicBezTo>
                <a:cubicBezTo>
                  <a:pt x="99705" y="1058228"/>
                  <a:pt x="94942" y="1075468"/>
                  <a:pt x="104182" y="1084993"/>
                </a:cubicBezTo>
                <a:cubicBezTo>
                  <a:pt x="117136" y="1098328"/>
                  <a:pt x="140663" y="1089470"/>
                  <a:pt x="142377" y="1071277"/>
                </a:cubicBezTo>
                <a:cubicBezTo>
                  <a:pt x="143330" y="1060990"/>
                  <a:pt x="147044" y="594551"/>
                  <a:pt x="154188" y="571024"/>
                </a:cubicBezTo>
                <a:cubicBezTo>
                  <a:pt x="172000" y="512255"/>
                  <a:pt x="206290" y="501206"/>
                  <a:pt x="256010" y="537020"/>
                </a:cubicBezTo>
                <a:cubicBezTo>
                  <a:pt x="273632" y="549783"/>
                  <a:pt x="289157" y="565500"/>
                  <a:pt x="305636" y="579882"/>
                </a:cubicBezTo>
                <a:cubicBezTo>
                  <a:pt x="397838" y="691611"/>
                  <a:pt x="472609" y="813531"/>
                  <a:pt x="529378" y="947166"/>
                </a:cubicBezTo>
                <a:cubicBezTo>
                  <a:pt x="555191" y="1007936"/>
                  <a:pt x="595958" y="1054608"/>
                  <a:pt x="661966" y="1081088"/>
                </a:cubicBezTo>
                <a:cubicBezTo>
                  <a:pt x="720640" y="1104710"/>
                  <a:pt x="826558" y="1105281"/>
                  <a:pt x="880374" y="1095185"/>
                </a:cubicBezTo>
                <a:cubicBezTo>
                  <a:pt x="972576" y="1085850"/>
                  <a:pt x="1065826" y="1081374"/>
                  <a:pt x="1150408" y="1036892"/>
                </a:cubicBezTo>
                <a:cubicBezTo>
                  <a:pt x="1188603" y="1022319"/>
                  <a:pt x="1219179" y="998792"/>
                  <a:pt x="1237657" y="961549"/>
                </a:cubicBezTo>
                <a:cubicBezTo>
                  <a:pt x="1250516" y="935641"/>
                  <a:pt x="1239085" y="908114"/>
                  <a:pt x="1215083" y="913638"/>
                </a:cubicBezTo>
                <a:close/>
                <a:moveTo>
                  <a:pt x="110659" y="1072706"/>
                </a:moveTo>
                <a:cubicBezTo>
                  <a:pt x="111707" y="1073182"/>
                  <a:pt x="112849" y="1073563"/>
                  <a:pt x="114278" y="1073849"/>
                </a:cubicBezTo>
                <a:cubicBezTo>
                  <a:pt x="113135" y="1074992"/>
                  <a:pt x="111992" y="1076230"/>
                  <a:pt x="110659" y="1077468"/>
                </a:cubicBezTo>
                <a:cubicBezTo>
                  <a:pt x="110659" y="1075849"/>
                  <a:pt x="110659" y="1074325"/>
                  <a:pt x="110659" y="107270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6713B737-244B-4693-BA19-5538340464C6}"/>
              </a:ext>
            </a:extLst>
          </p:cNvPr>
          <p:cNvGrpSpPr/>
          <p:nvPr/>
        </p:nvGrpSpPr>
        <p:grpSpPr>
          <a:xfrm rot="2887317">
            <a:off x="10753654" y="325173"/>
            <a:ext cx="638115" cy="708402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28331E38-50EC-4B54-AC52-81C7676FCC50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50E977D-D2A8-4F71-A0E3-72FDB7F9C157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3183FBC0-749D-4692-8F7E-7D6BFA9E4C9B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B7FE66AB-81D5-4435-89FD-ACE0934E02AE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FEE6E220-5B98-422C-8F86-37161F4B0040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47C2C6BD-9351-44C5-9914-620CE0C11C73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F9106705-6090-4B20-96F2-955F67387F44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081E5E20-92DE-467F-B1DE-D0FC67EC7766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BD9D9160-7D5D-46B4-AFC2-AF2A5BD3EF21}"/>
              </a:ext>
            </a:extLst>
          </p:cNvPr>
          <p:cNvGrpSpPr/>
          <p:nvPr/>
        </p:nvGrpSpPr>
        <p:grpSpPr>
          <a:xfrm>
            <a:off x="2797568" y="2924975"/>
            <a:ext cx="1882796" cy="1103135"/>
            <a:chOff x="5368297" y="1095642"/>
            <a:chExt cx="1892048" cy="1108556"/>
          </a:xfrm>
        </p:grpSpPr>
        <p:sp>
          <p:nvSpPr>
            <p:cNvPr id="214" name="Freeform: Shape 627">
              <a:extLst>
                <a:ext uri="{FF2B5EF4-FFF2-40B4-BE49-F238E27FC236}">
                  <a16:creationId xmlns:a16="http://schemas.microsoft.com/office/drawing/2014/main" id="{632F823D-EF87-4D32-977F-2F7B20C5397A}"/>
                </a:ext>
              </a:extLst>
            </p:cNvPr>
            <p:cNvSpPr/>
            <p:nvPr/>
          </p:nvSpPr>
          <p:spPr>
            <a:xfrm>
              <a:off x="5368297" y="1095642"/>
              <a:ext cx="1892048" cy="1108556"/>
            </a:xfrm>
            <a:prstGeom prst="roundRect">
              <a:avLst>
                <a:gd name="adj" fmla="val 463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628">
              <a:extLst>
                <a:ext uri="{FF2B5EF4-FFF2-40B4-BE49-F238E27FC236}">
                  <a16:creationId xmlns:a16="http://schemas.microsoft.com/office/drawing/2014/main" id="{28EEF264-3758-41F8-8F1B-D5723CFE9A5B}"/>
                </a:ext>
              </a:extLst>
            </p:cNvPr>
            <p:cNvSpPr/>
            <p:nvPr/>
          </p:nvSpPr>
          <p:spPr>
            <a:xfrm>
              <a:off x="5368297" y="1284661"/>
              <a:ext cx="1892048" cy="162635"/>
            </a:xfrm>
            <a:custGeom>
              <a:avLst/>
              <a:gdLst>
                <a:gd name="connsiteX0" fmla="*/ 0 w 2150296"/>
                <a:gd name="connsiteY0" fmla="*/ 0 h 184833"/>
                <a:gd name="connsiteX1" fmla="*/ 2150297 w 2150296"/>
                <a:gd name="connsiteY1" fmla="*/ 0 h 184833"/>
                <a:gd name="connsiteX2" fmla="*/ 2150297 w 2150296"/>
                <a:gd name="connsiteY2" fmla="*/ 184833 h 184833"/>
                <a:gd name="connsiteX3" fmla="*/ 0 w 2150296"/>
                <a:gd name="connsiteY3" fmla="*/ 184833 h 18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96" h="184833">
                  <a:moveTo>
                    <a:pt x="0" y="0"/>
                  </a:moveTo>
                  <a:lnTo>
                    <a:pt x="2150297" y="0"/>
                  </a:lnTo>
                  <a:lnTo>
                    <a:pt x="2150297" y="184833"/>
                  </a:lnTo>
                  <a:lnTo>
                    <a:pt x="0" y="184833"/>
                  </a:lnTo>
                  <a:close/>
                </a:path>
              </a:pathLst>
            </a:custGeom>
            <a:solidFill>
              <a:srgbClr val="4C4C4C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630">
              <a:extLst>
                <a:ext uri="{FF2B5EF4-FFF2-40B4-BE49-F238E27FC236}">
                  <a16:creationId xmlns:a16="http://schemas.microsoft.com/office/drawing/2014/main" id="{AEAE0E8E-DEDA-485F-94EB-D10E91895154}"/>
                </a:ext>
              </a:extLst>
            </p:cNvPr>
            <p:cNvSpPr/>
            <p:nvPr/>
          </p:nvSpPr>
          <p:spPr>
            <a:xfrm>
              <a:off x="7020399" y="1898717"/>
              <a:ext cx="128852" cy="74206"/>
            </a:xfrm>
            <a:custGeom>
              <a:avLst/>
              <a:gdLst>
                <a:gd name="connsiteX0" fmla="*/ 250 w 146439"/>
                <a:gd name="connsiteY0" fmla="*/ 84100 h 84334"/>
                <a:gd name="connsiteX1" fmla="*/ 16 w 146439"/>
                <a:gd name="connsiteY1" fmla="*/ 10542 h 84334"/>
                <a:gd name="connsiteX2" fmla="*/ 10323 w 146439"/>
                <a:gd name="connsiteY2" fmla="*/ 0 h 84334"/>
                <a:gd name="connsiteX3" fmla="*/ 144790 w 146439"/>
                <a:gd name="connsiteY3" fmla="*/ 0 h 84334"/>
                <a:gd name="connsiteX4" fmla="*/ 146430 w 146439"/>
                <a:gd name="connsiteY4" fmla="*/ 76370 h 84334"/>
                <a:gd name="connsiteX5" fmla="*/ 136825 w 146439"/>
                <a:gd name="connsiteY5" fmla="*/ 84335 h 84334"/>
                <a:gd name="connsiteX6" fmla="*/ 250 w 146439"/>
                <a:gd name="connsiteY6" fmla="*/ 84100 h 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39" h="84334">
                  <a:moveTo>
                    <a:pt x="250" y="84100"/>
                  </a:moveTo>
                  <a:cubicBezTo>
                    <a:pt x="250" y="59503"/>
                    <a:pt x="484" y="34905"/>
                    <a:pt x="16" y="10542"/>
                  </a:cubicBezTo>
                  <a:cubicBezTo>
                    <a:pt x="-219" y="2343"/>
                    <a:pt x="2124" y="0"/>
                    <a:pt x="10323" y="0"/>
                  </a:cubicBezTo>
                  <a:cubicBezTo>
                    <a:pt x="55067" y="234"/>
                    <a:pt x="100046" y="0"/>
                    <a:pt x="144790" y="0"/>
                  </a:cubicBezTo>
                  <a:cubicBezTo>
                    <a:pt x="145259" y="25535"/>
                    <a:pt x="145727" y="50835"/>
                    <a:pt x="146430" y="76370"/>
                  </a:cubicBezTo>
                  <a:cubicBezTo>
                    <a:pt x="146664" y="83398"/>
                    <a:pt x="142682" y="84335"/>
                    <a:pt x="136825" y="84335"/>
                  </a:cubicBezTo>
                  <a:cubicBezTo>
                    <a:pt x="91144" y="84100"/>
                    <a:pt x="45697" y="84100"/>
                    <a:pt x="250" y="84100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631">
              <a:extLst>
                <a:ext uri="{FF2B5EF4-FFF2-40B4-BE49-F238E27FC236}">
                  <a16:creationId xmlns:a16="http://schemas.microsoft.com/office/drawing/2014/main" id="{699B7023-7A06-498E-81B9-B2308B0F7C22}"/>
                </a:ext>
              </a:extLst>
            </p:cNvPr>
            <p:cNvSpPr/>
            <p:nvPr/>
          </p:nvSpPr>
          <p:spPr>
            <a:xfrm>
              <a:off x="6880439" y="1898717"/>
              <a:ext cx="129049" cy="74000"/>
            </a:xfrm>
            <a:custGeom>
              <a:avLst/>
              <a:gdLst>
                <a:gd name="connsiteX0" fmla="*/ 483 w 146663"/>
                <a:gd name="connsiteY0" fmla="*/ 84100 h 84100"/>
                <a:gd name="connsiteX1" fmla="*/ 15 w 146663"/>
                <a:gd name="connsiteY1" fmla="*/ 8433 h 84100"/>
                <a:gd name="connsiteX2" fmla="*/ 8682 w 146663"/>
                <a:gd name="connsiteY2" fmla="*/ 0 h 84100"/>
                <a:gd name="connsiteX3" fmla="*/ 137293 w 146663"/>
                <a:gd name="connsiteY3" fmla="*/ 0 h 84100"/>
                <a:gd name="connsiteX4" fmla="*/ 146663 w 146663"/>
                <a:gd name="connsiteY4" fmla="*/ 9136 h 84100"/>
                <a:gd name="connsiteX5" fmla="*/ 146195 w 146663"/>
                <a:gd name="connsiteY5" fmla="*/ 83866 h 84100"/>
                <a:gd name="connsiteX6" fmla="*/ 483 w 146663"/>
                <a:gd name="connsiteY6" fmla="*/ 84100 h 8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63" h="84100">
                  <a:moveTo>
                    <a:pt x="483" y="84100"/>
                  </a:moveTo>
                  <a:cubicBezTo>
                    <a:pt x="249" y="58800"/>
                    <a:pt x="483" y="33500"/>
                    <a:pt x="15" y="8433"/>
                  </a:cubicBezTo>
                  <a:cubicBezTo>
                    <a:pt x="-220" y="1640"/>
                    <a:pt x="2357" y="0"/>
                    <a:pt x="8682" y="0"/>
                  </a:cubicBezTo>
                  <a:cubicBezTo>
                    <a:pt x="51552" y="234"/>
                    <a:pt x="94423" y="234"/>
                    <a:pt x="137293" y="0"/>
                  </a:cubicBezTo>
                  <a:cubicBezTo>
                    <a:pt x="144320" y="0"/>
                    <a:pt x="146663" y="1874"/>
                    <a:pt x="146663" y="9136"/>
                  </a:cubicBezTo>
                  <a:cubicBezTo>
                    <a:pt x="146195" y="33968"/>
                    <a:pt x="146195" y="59034"/>
                    <a:pt x="146195" y="83866"/>
                  </a:cubicBezTo>
                  <a:cubicBezTo>
                    <a:pt x="97468" y="84100"/>
                    <a:pt x="48976" y="84100"/>
                    <a:pt x="483" y="8410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632">
              <a:extLst>
                <a:ext uri="{FF2B5EF4-FFF2-40B4-BE49-F238E27FC236}">
                  <a16:creationId xmlns:a16="http://schemas.microsoft.com/office/drawing/2014/main" id="{3AE3495D-FBB0-4D72-AE7B-918494637A6C}"/>
                </a:ext>
              </a:extLst>
            </p:cNvPr>
            <p:cNvSpPr/>
            <p:nvPr/>
          </p:nvSpPr>
          <p:spPr>
            <a:xfrm>
              <a:off x="7019990" y="1812349"/>
              <a:ext cx="129253" cy="74433"/>
            </a:xfrm>
            <a:custGeom>
              <a:avLst/>
              <a:gdLst>
                <a:gd name="connsiteX0" fmla="*/ 146895 w 146895"/>
                <a:gd name="connsiteY0" fmla="*/ 4451 h 84592"/>
                <a:gd name="connsiteX1" fmla="*/ 146192 w 146895"/>
                <a:gd name="connsiteY1" fmla="*/ 75433 h 84592"/>
                <a:gd name="connsiteX2" fmla="*/ 136353 w 146895"/>
                <a:gd name="connsiteY2" fmla="*/ 84569 h 84592"/>
                <a:gd name="connsiteX3" fmla="*/ 10086 w 146895"/>
                <a:gd name="connsiteY3" fmla="*/ 84569 h 84592"/>
                <a:gd name="connsiteX4" fmla="*/ 247 w 146895"/>
                <a:gd name="connsiteY4" fmla="*/ 74495 h 84592"/>
                <a:gd name="connsiteX5" fmla="*/ 12 w 146895"/>
                <a:gd name="connsiteY5" fmla="*/ 11245 h 84592"/>
                <a:gd name="connsiteX6" fmla="*/ 11491 w 146895"/>
                <a:gd name="connsiteY6" fmla="*/ 0 h 84592"/>
                <a:gd name="connsiteX7" fmla="*/ 144787 w 146895"/>
                <a:gd name="connsiteY7" fmla="*/ 234 h 84592"/>
                <a:gd name="connsiteX8" fmla="*/ 146895 w 146895"/>
                <a:gd name="connsiteY8" fmla="*/ 4451 h 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95" h="84592">
                  <a:moveTo>
                    <a:pt x="146895" y="4451"/>
                  </a:moveTo>
                  <a:cubicBezTo>
                    <a:pt x="143850" y="28112"/>
                    <a:pt x="147598" y="51772"/>
                    <a:pt x="146192" y="75433"/>
                  </a:cubicBezTo>
                  <a:cubicBezTo>
                    <a:pt x="145724" y="83397"/>
                    <a:pt x="143615" y="84803"/>
                    <a:pt x="136353" y="84569"/>
                  </a:cubicBezTo>
                  <a:cubicBezTo>
                    <a:pt x="94186" y="84335"/>
                    <a:pt x="52253" y="84335"/>
                    <a:pt x="10086" y="84569"/>
                  </a:cubicBezTo>
                  <a:cubicBezTo>
                    <a:pt x="2121" y="84569"/>
                    <a:pt x="247" y="81992"/>
                    <a:pt x="247" y="74495"/>
                  </a:cubicBezTo>
                  <a:cubicBezTo>
                    <a:pt x="715" y="53412"/>
                    <a:pt x="715" y="32328"/>
                    <a:pt x="12" y="11245"/>
                  </a:cubicBezTo>
                  <a:cubicBezTo>
                    <a:pt x="-222" y="2343"/>
                    <a:pt x="2824" y="0"/>
                    <a:pt x="11491" y="0"/>
                  </a:cubicBezTo>
                  <a:cubicBezTo>
                    <a:pt x="56001" y="234"/>
                    <a:pt x="100277" y="234"/>
                    <a:pt x="144787" y="234"/>
                  </a:cubicBezTo>
                  <a:cubicBezTo>
                    <a:pt x="145724" y="1874"/>
                    <a:pt x="146427" y="3045"/>
                    <a:pt x="146895" y="4451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633">
              <a:extLst>
                <a:ext uri="{FF2B5EF4-FFF2-40B4-BE49-F238E27FC236}">
                  <a16:creationId xmlns:a16="http://schemas.microsoft.com/office/drawing/2014/main" id="{A666E015-56FF-4641-931E-401E3F118413}"/>
                </a:ext>
              </a:extLst>
            </p:cNvPr>
            <p:cNvSpPr/>
            <p:nvPr/>
          </p:nvSpPr>
          <p:spPr>
            <a:xfrm>
              <a:off x="6740697" y="1727207"/>
              <a:ext cx="128876" cy="74423"/>
            </a:xfrm>
            <a:custGeom>
              <a:avLst/>
              <a:gdLst>
                <a:gd name="connsiteX0" fmla="*/ 0 w 146466"/>
                <a:gd name="connsiteY0" fmla="*/ 82473 h 84581"/>
                <a:gd name="connsiteX1" fmla="*/ 469 w 146466"/>
                <a:gd name="connsiteY1" fmla="*/ 12194 h 84581"/>
                <a:gd name="connsiteX2" fmla="*/ 11947 w 146466"/>
                <a:gd name="connsiteY2" fmla="*/ 12 h 84581"/>
                <a:gd name="connsiteX3" fmla="*/ 134935 w 146466"/>
                <a:gd name="connsiteY3" fmla="*/ 12 h 84581"/>
                <a:gd name="connsiteX4" fmla="*/ 146414 w 146466"/>
                <a:gd name="connsiteY4" fmla="*/ 11726 h 84581"/>
                <a:gd name="connsiteX5" fmla="*/ 146414 w 146466"/>
                <a:gd name="connsiteY5" fmla="*/ 72634 h 84581"/>
                <a:gd name="connsiteX6" fmla="*/ 134935 w 146466"/>
                <a:gd name="connsiteY6" fmla="*/ 84581 h 84581"/>
                <a:gd name="connsiteX7" fmla="*/ 1406 w 146466"/>
                <a:gd name="connsiteY7" fmla="*/ 84347 h 84581"/>
                <a:gd name="connsiteX8" fmla="*/ 0 w 146466"/>
                <a:gd name="connsiteY8" fmla="*/ 82473 h 8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66" h="84581">
                  <a:moveTo>
                    <a:pt x="0" y="82473"/>
                  </a:moveTo>
                  <a:cubicBezTo>
                    <a:pt x="234" y="59047"/>
                    <a:pt x="703" y="35620"/>
                    <a:pt x="469" y="12194"/>
                  </a:cubicBezTo>
                  <a:cubicBezTo>
                    <a:pt x="234" y="3526"/>
                    <a:pt x="2108" y="12"/>
                    <a:pt x="11947" y="12"/>
                  </a:cubicBezTo>
                  <a:cubicBezTo>
                    <a:pt x="52943" y="481"/>
                    <a:pt x="93939" y="481"/>
                    <a:pt x="134935" y="12"/>
                  </a:cubicBezTo>
                  <a:cubicBezTo>
                    <a:pt x="144306" y="-222"/>
                    <a:pt x="146883" y="2824"/>
                    <a:pt x="146414" y="11726"/>
                  </a:cubicBezTo>
                  <a:cubicBezTo>
                    <a:pt x="145711" y="32106"/>
                    <a:pt x="145946" y="52253"/>
                    <a:pt x="146414" y="72634"/>
                  </a:cubicBezTo>
                  <a:cubicBezTo>
                    <a:pt x="146649" y="81770"/>
                    <a:pt x="144306" y="84581"/>
                    <a:pt x="134935" y="84581"/>
                  </a:cubicBezTo>
                  <a:cubicBezTo>
                    <a:pt x="90425" y="84113"/>
                    <a:pt x="45916" y="84347"/>
                    <a:pt x="1406" y="84347"/>
                  </a:cubicBezTo>
                  <a:cubicBezTo>
                    <a:pt x="937" y="83879"/>
                    <a:pt x="469" y="83176"/>
                    <a:pt x="0" y="82473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34">
              <a:extLst>
                <a:ext uri="{FF2B5EF4-FFF2-40B4-BE49-F238E27FC236}">
                  <a16:creationId xmlns:a16="http://schemas.microsoft.com/office/drawing/2014/main" id="{73287C2F-B9F7-483A-9DBB-E55631684617}"/>
                </a:ext>
              </a:extLst>
            </p:cNvPr>
            <p:cNvSpPr/>
            <p:nvPr/>
          </p:nvSpPr>
          <p:spPr>
            <a:xfrm>
              <a:off x="6741102" y="1898717"/>
              <a:ext cx="128436" cy="74426"/>
            </a:xfrm>
            <a:custGeom>
              <a:avLst/>
              <a:gdLst>
                <a:gd name="connsiteX0" fmla="*/ 711 w 145966"/>
                <a:gd name="connsiteY0" fmla="*/ 0 h 84584"/>
                <a:gd name="connsiteX1" fmla="*/ 134241 w 145966"/>
                <a:gd name="connsiteY1" fmla="*/ 0 h 84584"/>
                <a:gd name="connsiteX2" fmla="*/ 145954 w 145966"/>
                <a:gd name="connsiteY2" fmla="*/ 11713 h 84584"/>
                <a:gd name="connsiteX3" fmla="*/ 145485 w 145966"/>
                <a:gd name="connsiteY3" fmla="*/ 84335 h 84584"/>
                <a:gd name="connsiteX4" fmla="*/ 9847 w 145966"/>
                <a:gd name="connsiteY4" fmla="*/ 84569 h 84584"/>
                <a:gd name="connsiteX5" fmla="*/ 8 w 145966"/>
                <a:gd name="connsiteY5" fmla="*/ 77307 h 84584"/>
                <a:gd name="connsiteX6" fmla="*/ 711 w 145966"/>
                <a:gd name="connsiteY6" fmla="*/ 0 h 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966" h="84584">
                  <a:moveTo>
                    <a:pt x="711" y="0"/>
                  </a:moveTo>
                  <a:cubicBezTo>
                    <a:pt x="45221" y="0"/>
                    <a:pt x="89731" y="234"/>
                    <a:pt x="134241" y="0"/>
                  </a:cubicBezTo>
                  <a:cubicBezTo>
                    <a:pt x="143377" y="0"/>
                    <a:pt x="146188" y="2343"/>
                    <a:pt x="145954" y="11713"/>
                  </a:cubicBezTo>
                  <a:cubicBezTo>
                    <a:pt x="145251" y="35842"/>
                    <a:pt x="145719" y="60205"/>
                    <a:pt x="145485" y="84335"/>
                  </a:cubicBezTo>
                  <a:cubicBezTo>
                    <a:pt x="100272" y="84335"/>
                    <a:pt x="55060" y="84335"/>
                    <a:pt x="9847" y="84569"/>
                  </a:cubicBezTo>
                  <a:cubicBezTo>
                    <a:pt x="4693" y="84569"/>
                    <a:pt x="-226" y="85272"/>
                    <a:pt x="8" y="77307"/>
                  </a:cubicBezTo>
                  <a:cubicBezTo>
                    <a:pt x="477" y="51304"/>
                    <a:pt x="477" y="25769"/>
                    <a:pt x="711" y="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635">
              <a:extLst>
                <a:ext uri="{FF2B5EF4-FFF2-40B4-BE49-F238E27FC236}">
                  <a16:creationId xmlns:a16="http://schemas.microsoft.com/office/drawing/2014/main" id="{7C9EE94C-8D4F-4D53-96DF-50BD87159C36}"/>
                </a:ext>
              </a:extLst>
            </p:cNvPr>
            <p:cNvSpPr/>
            <p:nvPr/>
          </p:nvSpPr>
          <p:spPr>
            <a:xfrm>
              <a:off x="6880451" y="1641469"/>
              <a:ext cx="128830" cy="74012"/>
            </a:xfrm>
            <a:custGeom>
              <a:avLst/>
              <a:gdLst>
                <a:gd name="connsiteX0" fmla="*/ 9605 w 146414"/>
                <a:gd name="connsiteY0" fmla="*/ 84100 h 84114"/>
                <a:gd name="connsiteX1" fmla="*/ 234 w 146414"/>
                <a:gd name="connsiteY1" fmla="*/ 74261 h 84114"/>
                <a:gd name="connsiteX2" fmla="*/ 0 w 146414"/>
                <a:gd name="connsiteY2" fmla="*/ 7731 h 84114"/>
                <a:gd name="connsiteX3" fmla="*/ 7496 w 146414"/>
                <a:gd name="connsiteY3" fmla="*/ 0 h 84114"/>
                <a:gd name="connsiteX4" fmla="*/ 138684 w 146414"/>
                <a:gd name="connsiteY4" fmla="*/ 0 h 84114"/>
                <a:gd name="connsiteX5" fmla="*/ 146180 w 146414"/>
                <a:gd name="connsiteY5" fmla="*/ 7731 h 84114"/>
                <a:gd name="connsiteX6" fmla="*/ 146414 w 146414"/>
                <a:gd name="connsiteY6" fmla="*/ 76838 h 84114"/>
                <a:gd name="connsiteX7" fmla="*/ 137512 w 146414"/>
                <a:gd name="connsiteY7" fmla="*/ 83866 h 84114"/>
                <a:gd name="connsiteX8" fmla="*/ 9605 w 146414"/>
                <a:gd name="connsiteY8" fmla="*/ 84100 h 8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14" h="84114">
                  <a:moveTo>
                    <a:pt x="9605" y="84100"/>
                  </a:moveTo>
                  <a:cubicBezTo>
                    <a:pt x="1640" y="84335"/>
                    <a:pt x="0" y="81758"/>
                    <a:pt x="234" y="74261"/>
                  </a:cubicBezTo>
                  <a:cubicBezTo>
                    <a:pt x="703" y="52006"/>
                    <a:pt x="234" y="29751"/>
                    <a:pt x="0" y="7731"/>
                  </a:cubicBezTo>
                  <a:cubicBezTo>
                    <a:pt x="0" y="2343"/>
                    <a:pt x="1874" y="0"/>
                    <a:pt x="7496" y="0"/>
                  </a:cubicBezTo>
                  <a:cubicBezTo>
                    <a:pt x="51304" y="0"/>
                    <a:pt x="94876" y="0"/>
                    <a:pt x="138684" y="0"/>
                  </a:cubicBezTo>
                  <a:cubicBezTo>
                    <a:pt x="144306" y="0"/>
                    <a:pt x="146180" y="2343"/>
                    <a:pt x="146180" y="7731"/>
                  </a:cubicBezTo>
                  <a:cubicBezTo>
                    <a:pt x="146180" y="30688"/>
                    <a:pt x="145946" y="53880"/>
                    <a:pt x="146414" y="76838"/>
                  </a:cubicBezTo>
                  <a:cubicBezTo>
                    <a:pt x="146414" y="83866"/>
                    <a:pt x="142666" y="83866"/>
                    <a:pt x="137512" y="83866"/>
                  </a:cubicBezTo>
                  <a:cubicBezTo>
                    <a:pt x="115960" y="83866"/>
                    <a:pt x="30688" y="83398"/>
                    <a:pt x="9605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36">
              <a:extLst>
                <a:ext uri="{FF2B5EF4-FFF2-40B4-BE49-F238E27FC236}">
                  <a16:creationId xmlns:a16="http://schemas.microsoft.com/office/drawing/2014/main" id="{9B1EA6D3-9BAE-436F-B42A-F66A618A3D95}"/>
                </a:ext>
              </a:extLst>
            </p:cNvPr>
            <p:cNvSpPr/>
            <p:nvPr/>
          </p:nvSpPr>
          <p:spPr>
            <a:xfrm>
              <a:off x="6880563" y="1812547"/>
              <a:ext cx="128939" cy="74637"/>
            </a:xfrm>
            <a:custGeom>
              <a:avLst/>
              <a:gdLst>
                <a:gd name="connsiteX0" fmla="*/ 8307 w 146538"/>
                <a:gd name="connsiteY0" fmla="*/ 84578 h 84824"/>
                <a:gd name="connsiteX1" fmla="*/ 108 w 146538"/>
                <a:gd name="connsiteY1" fmla="*/ 75910 h 84824"/>
                <a:gd name="connsiteX2" fmla="*/ 108 w 146538"/>
                <a:gd name="connsiteY2" fmla="*/ 12893 h 84824"/>
                <a:gd name="connsiteX3" fmla="*/ 12524 w 146538"/>
                <a:gd name="connsiteY3" fmla="*/ 9 h 84824"/>
                <a:gd name="connsiteX4" fmla="*/ 134340 w 146538"/>
                <a:gd name="connsiteY4" fmla="*/ 243 h 84824"/>
                <a:gd name="connsiteX5" fmla="*/ 146522 w 146538"/>
                <a:gd name="connsiteY5" fmla="*/ 11956 h 84824"/>
                <a:gd name="connsiteX6" fmla="*/ 146522 w 146538"/>
                <a:gd name="connsiteY6" fmla="*/ 74036 h 84824"/>
                <a:gd name="connsiteX7" fmla="*/ 136214 w 146538"/>
                <a:gd name="connsiteY7" fmla="*/ 84812 h 84824"/>
                <a:gd name="connsiteX8" fmla="*/ 8307 w 146538"/>
                <a:gd name="connsiteY8" fmla="*/ 84578 h 8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38" h="84824">
                  <a:moveTo>
                    <a:pt x="8307" y="84578"/>
                  </a:moveTo>
                  <a:cubicBezTo>
                    <a:pt x="1748" y="84578"/>
                    <a:pt x="-127" y="83172"/>
                    <a:pt x="108" y="75910"/>
                  </a:cubicBezTo>
                  <a:cubicBezTo>
                    <a:pt x="1045" y="54826"/>
                    <a:pt x="1748" y="33743"/>
                    <a:pt x="108" y="12893"/>
                  </a:cubicBezTo>
                  <a:cubicBezTo>
                    <a:pt x="-595" y="4226"/>
                    <a:pt x="1982" y="-225"/>
                    <a:pt x="12524" y="9"/>
                  </a:cubicBezTo>
                  <a:cubicBezTo>
                    <a:pt x="53051" y="712"/>
                    <a:pt x="93578" y="477"/>
                    <a:pt x="134340" y="243"/>
                  </a:cubicBezTo>
                  <a:cubicBezTo>
                    <a:pt x="143242" y="243"/>
                    <a:pt x="146756" y="2117"/>
                    <a:pt x="146522" y="11956"/>
                  </a:cubicBezTo>
                  <a:cubicBezTo>
                    <a:pt x="145819" y="32571"/>
                    <a:pt x="146053" y="53421"/>
                    <a:pt x="146522" y="74036"/>
                  </a:cubicBezTo>
                  <a:cubicBezTo>
                    <a:pt x="146756" y="82001"/>
                    <a:pt x="144648" y="85046"/>
                    <a:pt x="136214" y="84812"/>
                  </a:cubicBezTo>
                  <a:cubicBezTo>
                    <a:pt x="114896" y="83875"/>
                    <a:pt x="29859" y="84109"/>
                    <a:pt x="8307" y="84578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37">
              <a:extLst>
                <a:ext uri="{FF2B5EF4-FFF2-40B4-BE49-F238E27FC236}">
                  <a16:creationId xmlns:a16="http://schemas.microsoft.com/office/drawing/2014/main" id="{E532E257-5C56-421A-973A-F61A5B08CD26}"/>
                </a:ext>
              </a:extLst>
            </p:cNvPr>
            <p:cNvSpPr/>
            <p:nvPr/>
          </p:nvSpPr>
          <p:spPr>
            <a:xfrm>
              <a:off x="6880604" y="1727401"/>
              <a:ext cx="128483" cy="74229"/>
            </a:xfrm>
            <a:custGeom>
              <a:avLst/>
              <a:gdLst>
                <a:gd name="connsiteX0" fmla="*/ 135700 w 146020"/>
                <a:gd name="connsiteY0" fmla="*/ 27 h 84361"/>
                <a:gd name="connsiteX1" fmla="*/ 146007 w 146020"/>
                <a:gd name="connsiteY1" fmla="*/ 9397 h 84361"/>
                <a:gd name="connsiteX2" fmla="*/ 146007 w 146020"/>
                <a:gd name="connsiteY2" fmla="*/ 74991 h 84361"/>
                <a:gd name="connsiteX3" fmla="*/ 136403 w 146020"/>
                <a:gd name="connsiteY3" fmla="*/ 84361 h 84361"/>
                <a:gd name="connsiteX4" fmla="*/ 10135 w 146020"/>
                <a:gd name="connsiteY4" fmla="*/ 84361 h 84361"/>
                <a:gd name="connsiteX5" fmla="*/ 530 w 146020"/>
                <a:gd name="connsiteY5" fmla="*/ 74054 h 84361"/>
                <a:gd name="connsiteX6" fmla="*/ 62 w 146020"/>
                <a:gd name="connsiteY6" fmla="*/ 9866 h 84361"/>
                <a:gd name="connsiteX7" fmla="*/ 9432 w 146020"/>
                <a:gd name="connsiteY7" fmla="*/ 27 h 84361"/>
                <a:gd name="connsiteX8" fmla="*/ 135700 w 146020"/>
                <a:gd name="connsiteY8" fmla="*/ 27 h 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20" h="84361">
                  <a:moveTo>
                    <a:pt x="135700" y="27"/>
                  </a:moveTo>
                  <a:cubicBezTo>
                    <a:pt x="142728" y="-208"/>
                    <a:pt x="146242" y="964"/>
                    <a:pt x="146007" y="9397"/>
                  </a:cubicBezTo>
                  <a:cubicBezTo>
                    <a:pt x="145539" y="31183"/>
                    <a:pt x="145773" y="52970"/>
                    <a:pt x="146007" y="74991"/>
                  </a:cubicBezTo>
                  <a:cubicBezTo>
                    <a:pt x="146242" y="82253"/>
                    <a:pt x="143431" y="84361"/>
                    <a:pt x="136403" y="84361"/>
                  </a:cubicBezTo>
                  <a:cubicBezTo>
                    <a:pt x="94235" y="84127"/>
                    <a:pt x="52068" y="84127"/>
                    <a:pt x="10135" y="84361"/>
                  </a:cubicBezTo>
                  <a:cubicBezTo>
                    <a:pt x="2170" y="84361"/>
                    <a:pt x="296" y="81550"/>
                    <a:pt x="530" y="74054"/>
                  </a:cubicBezTo>
                  <a:cubicBezTo>
                    <a:pt x="765" y="52736"/>
                    <a:pt x="999" y="31183"/>
                    <a:pt x="62" y="9866"/>
                  </a:cubicBezTo>
                  <a:cubicBezTo>
                    <a:pt x="-407" y="1666"/>
                    <a:pt x="1702" y="-208"/>
                    <a:pt x="9432" y="27"/>
                  </a:cubicBezTo>
                  <a:cubicBezTo>
                    <a:pt x="30516" y="495"/>
                    <a:pt x="114850" y="261"/>
                    <a:pt x="135700" y="27"/>
                  </a:cubicBezTo>
                  <a:close/>
                </a:path>
              </a:pathLst>
            </a:custGeom>
            <a:solidFill>
              <a:srgbClr val="CF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638">
              <a:extLst>
                <a:ext uri="{FF2B5EF4-FFF2-40B4-BE49-F238E27FC236}">
                  <a16:creationId xmlns:a16="http://schemas.microsoft.com/office/drawing/2014/main" id="{253D2499-65A3-41B8-985D-E5B82FCBA287}"/>
                </a:ext>
              </a:extLst>
            </p:cNvPr>
            <p:cNvSpPr/>
            <p:nvPr/>
          </p:nvSpPr>
          <p:spPr>
            <a:xfrm>
              <a:off x="7019990" y="1641056"/>
              <a:ext cx="128428" cy="74014"/>
            </a:xfrm>
            <a:custGeom>
              <a:avLst/>
              <a:gdLst>
                <a:gd name="connsiteX0" fmla="*/ 137055 w 145957"/>
                <a:gd name="connsiteY0" fmla="*/ 234 h 84116"/>
                <a:gd name="connsiteX1" fmla="*/ 145957 w 145957"/>
                <a:gd name="connsiteY1" fmla="*/ 8668 h 84116"/>
                <a:gd name="connsiteX2" fmla="*/ 145957 w 145957"/>
                <a:gd name="connsiteY2" fmla="*/ 76604 h 84116"/>
                <a:gd name="connsiteX3" fmla="*/ 138461 w 145957"/>
                <a:gd name="connsiteY3" fmla="*/ 84100 h 84116"/>
                <a:gd name="connsiteX4" fmla="*/ 7274 w 145957"/>
                <a:gd name="connsiteY4" fmla="*/ 84100 h 84116"/>
                <a:gd name="connsiteX5" fmla="*/ 246 w 145957"/>
                <a:gd name="connsiteY5" fmla="*/ 76135 h 84116"/>
                <a:gd name="connsiteX6" fmla="*/ 12 w 145957"/>
                <a:gd name="connsiteY6" fmla="*/ 8199 h 84116"/>
                <a:gd name="connsiteX7" fmla="*/ 9148 w 145957"/>
                <a:gd name="connsiteY7" fmla="*/ 0 h 84116"/>
                <a:gd name="connsiteX8" fmla="*/ 137055 w 145957"/>
                <a:gd name="connsiteY8" fmla="*/ 234 h 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7" h="84116">
                  <a:moveTo>
                    <a:pt x="137055" y="234"/>
                  </a:moveTo>
                  <a:cubicBezTo>
                    <a:pt x="143615" y="234"/>
                    <a:pt x="145957" y="2108"/>
                    <a:pt x="145957" y="8668"/>
                  </a:cubicBezTo>
                  <a:cubicBezTo>
                    <a:pt x="145723" y="31391"/>
                    <a:pt x="145723" y="53880"/>
                    <a:pt x="145957" y="76604"/>
                  </a:cubicBezTo>
                  <a:cubicBezTo>
                    <a:pt x="145957" y="81992"/>
                    <a:pt x="144083" y="84335"/>
                    <a:pt x="138461" y="84100"/>
                  </a:cubicBezTo>
                  <a:cubicBezTo>
                    <a:pt x="94654" y="83866"/>
                    <a:pt x="51081" y="83866"/>
                    <a:pt x="7274" y="84100"/>
                  </a:cubicBezTo>
                  <a:cubicBezTo>
                    <a:pt x="1417" y="84100"/>
                    <a:pt x="246" y="81289"/>
                    <a:pt x="246" y="76135"/>
                  </a:cubicBezTo>
                  <a:cubicBezTo>
                    <a:pt x="480" y="53412"/>
                    <a:pt x="480" y="30923"/>
                    <a:pt x="12" y="8199"/>
                  </a:cubicBezTo>
                  <a:cubicBezTo>
                    <a:pt x="-222" y="937"/>
                    <a:pt x="3057" y="0"/>
                    <a:pt x="9148" y="0"/>
                  </a:cubicBezTo>
                  <a:cubicBezTo>
                    <a:pt x="30466" y="468"/>
                    <a:pt x="115503" y="468"/>
                    <a:pt x="137055" y="234"/>
                  </a:cubicBezTo>
                  <a:close/>
                </a:path>
              </a:pathLst>
            </a:custGeom>
            <a:solidFill>
              <a:srgbClr val="CF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39">
              <a:extLst>
                <a:ext uri="{FF2B5EF4-FFF2-40B4-BE49-F238E27FC236}">
                  <a16:creationId xmlns:a16="http://schemas.microsoft.com/office/drawing/2014/main" id="{8DDF162A-F039-42A3-B855-6579B1A102A3}"/>
                </a:ext>
              </a:extLst>
            </p:cNvPr>
            <p:cNvSpPr/>
            <p:nvPr/>
          </p:nvSpPr>
          <p:spPr>
            <a:xfrm>
              <a:off x="6740903" y="1641469"/>
              <a:ext cx="128024" cy="74018"/>
            </a:xfrm>
            <a:custGeom>
              <a:avLst/>
              <a:gdLst>
                <a:gd name="connsiteX0" fmla="*/ 10307 w 145498"/>
                <a:gd name="connsiteY0" fmla="*/ 84100 h 84121"/>
                <a:gd name="connsiteX1" fmla="*/ 0 w 145498"/>
                <a:gd name="connsiteY1" fmla="*/ 74496 h 84121"/>
                <a:gd name="connsiteX2" fmla="*/ 0 w 145498"/>
                <a:gd name="connsiteY2" fmla="*/ 8902 h 84121"/>
                <a:gd name="connsiteX3" fmla="*/ 8433 w 145498"/>
                <a:gd name="connsiteY3" fmla="*/ 0 h 84121"/>
                <a:gd name="connsiteX4" fmla="*/ 137044 w 145498"/>
                <a:gd name="connsiteY4" fmla="*/ 0 h 84121"/>
                <a:gd name="connsiteX5" fmla="*/ 145477 w 145498"/>
                <a:gd name="connsiteY5" fmla="*/ 9136 h 84121"/>
                <a:gd name="connsiteX6" fmla="*/ 145477 w 145498"/>
                <a:gd name="connsiteY6" fmla="*/ 74730 h 84121"/>
                <a:gd name="connsiteX7" fmla="*/ 136107 w 145498"/>
                <a:gd name="connsiteY7" fmla="*/ 84100 h 84121"/>
                <a:gd name="connsiteX8" fmla="*/ 10307 w 145498"/>
                <a:gd name="connsiteY8" fmla="*/ 84100 h 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98" h="84121">
                  <a:moveTo>
                    <a:pt x="10307" y="84100"/>
                  </a:moveTo>
                  <a:cubicBezTo>
                    <a:pt x="3045" y="84335"/>
                    <a:pt x="0" y="82695"/>
                    <a:pt x="0" y="74496"/>
                  </a:cubicBezTo>
                  <a:cubicBezTo>
                    <a:pt x="468" y="52709"/>
                    <a:pt x="234" y="30923"/>
                    <a:pt x="0" y="8902"/>
                  </a:cubicBezTo>
                  <a:cubicBezTo>
                    <a:pt x="0" y="2577"/>
                    <a:pt x="1640" y="0"/>
                    <a:pt x="8433" y="0"/>
                  </a:cubicBezTo>
                  <a:cubicBezTo>
                    <a:pt x="51303" y="234"/>
                    <a:pt x="94173" y="234"/>
                    <a:pt x="137044" y="0"/>
                  </a:cubicBezTo>
                  <a:cubicBezTo>
                    <a:pt x="144072" y="0"/>
                    <a:pt x="145711" y="3045"/>
                    <a:pt x="145477" y="9136"/>
                  </a:cubicBezTo>
                  <a:cubicBezTo>
                    <a:pt x="145243" y="30923"/>
                    <a:pt x="145243" y="52943"/>
                    <a:pt x="145477" y="74730"/>
                  </a:cubicBezTo>
                  <a:cubicBezTo>
                    <a:pt x="145711" y="81992"/>
                    <a:pt x="143369" y="84100"/>
                    <a:pt x="136107" y="84100"/>
                  </a:cubicBezTo>
                  <a:cubicBezTo>
                    <a:pt x="115491" y="83632"/>
                    <a:pt x="31391" y="83866"/>
                    <a:pt x="10307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640">
              <a:extLst>
                <a:ext uri="{FF2B5EF4-FFF2-40B4-BE49-F238E27FC236}">
                  <a16:creationId xmlns:a16="http://schemas.microsoft.com/office/drawing/2014/main" id="{760CD68B-5BB3-4E0C-B4E7-0BC9FA7C116E}"/>
                </a:ext>
              </a:extLst>
            </p:cNvPr>
            <p:cNvSpPr/>
            <p:nvPr/>
          </p:nvSpPr>
          <p:spPr>
            <a:xfrm>
              <a:off x="7019989" y="1727218"/>
              <a:ext cx="128508" cy="74412"/>
            </a:xfrm>
            <a:custGeom>
              <a:avLst/>
              <a:gdLst>
                <a:gd name="connsiteX0" fmla="*/ 144788 w 146048"/>
                <a:gd name="connsiteY0" fmla="*/ 84335 h 84568"/>
                <a:gd name="connsiteX1" fmla="*/ 12429 w 146048"/>
                <a:gd name="connsiteY1" fmla="*/ 84569 h 84568"/>
                <a:gd name="connsiteX2" fmla="*/ 13 w 146048"/>
                <a:gd name="connsiteY2" fmla="*/ 71919 h 84568"/>
                <a:gd name="connsiteX3" fmla="*/ 13 w 146048"/>
                <a:gd name="connsiteY3" fmla="*/ 9839 h 84568"/>
                <a:gd name="connsiteX4" fmla="*/ 8915 w 146048"/>
                <a:gd name="connsiteY4" fmla="*/ 0 h 84568"/>
                <a:gd name="connsiteX5" fmla="*/ 136588 w 146048"/>
                <a:gd name="connsiteY5" fmla="*/ 234 h 84568"/>
                <a:gd name="connsiteX6" fmla="*/ 145490 w 146048"/>
                <a:gd name="connsiteY6" fmla="*/ 6091 h 84568"/>
                <a:gd name="connsiteX7" fmla="*/ 144788 w 146048"/>
                <a:gd name="connsiteY7" fmla="*/ 84335 h 84568"/>
                <a:gd name="connsiteX8" fmla="*/ 144788 w 146048"/>
                <a:gd name="connsiteY8" fmla="*/ 84335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48" h="84568">
                  <a:moveTo>
                    <a:pt x="144788" y="84335"/>
                  </a:moveTo>
                  <a:cubicBezTo>
                    <a:pt x="100746" y="84335"/>
                    <a:pt x="56471" y="84100"/>
                    <a:pt x="12429" y="84569"/>
                  </a:cubicBezTo>
                  <a:cubicBezTo>
                    <a:pt x="2590" y="84569"/>
                    <a:pt x="-221" y="81758"/>
                    <a:pt x="13" y="71919"/>
                  </a:cubicBezTo>
                  <a:cubicBezTo>
                    <a:pt x="716" y="51304"/>
                    <a:pt x="482" y="30454"/>
                    <a:pt x="13" y="9839"/>
                  </a:cubicBezTo>
                  <a:cubicBezTo>
                    <a:pt x="13" y="3280"/>
                    <a:pt x="1185" y="0"/>
                    <a:pt x="8915" y="0"/>
                  </a:cubicBezTo>
                  <a:cubicBezTo>
                    <a:pt x="51551" y="234"/>
                    <a:pt x="93953" y="234"/>
                    <a:pt x="136588" y="234"/>
                  </a:cubicBezTo>
                  <a:cubicBezTo>
                    <a:pt x="140805" y="234"/>
                    <a:pt x="145725" y="-703"/>
                    <a:pt x="145490" y="6091"/>
                  </a:cubicBezTo>
                  <a:cubicBezTo>
                    <a:pt x="145490" y="32328"/>
                    <a:pt x="147130" y="58331"/>
                    <a:pt x="144788" y="84335"/>
                  </a:cubicBezTo>
                  <a:cubicBezTo>
                    <a:pt x="144788" y="84335"/>
                    <a:pt x="144788" y="84335"/>
                    <a:pt x="144788" y="84335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641">
              <a:extLst>
                <a:ext uri="{FF2B5EF4-FFF2-40B4-BE49-F238E27FC236}">
                  <a16:creationId xmlns:a16="http://schemas.microsoft.com/office/drawing/2014/main" id="{6179E260-E837-4A63-8C2B-DB00567F0005}"/>
                </a:ext>
              </a:extLst>
            </p:cNvPr>
            <p:cNvSpPr/>
            <p:nvPr/>
          </p:nvSpPr>
          <p:spPr>
            <a:xfrm>
              <a:off x="6741095" y="1812761"/>
              <a:ext cx="128442" cy="74412"/>
            </a:xfrm>
            <a:custGeom>
              <a:avLst/>
              <a:gdLst>
                <a:gd name="connsiteX0" fmla="*/ 16 w 145973"/>
                <a:gd name="connsiteY0" fmla="*/ 83866 h 84568"/>
                <a:gd name="connsiteX1" fmla="*/ 16 w 145973"/>
                <a:gd name="connsiteY1" fmla="*/ 11245 h 84568"/>
                <a:gd name="connsiteX2" fmla="*/ 10323 w 145973"/>
                <a:gd name="connsiteY2" fmla="*/ 0 h 84568"/>
                <a:gd name="connsiteX3" fmla="*/ 136591 w 145973"/>
                <a:gd name="connsiteY3" fmla="*/ 0 h 84568"/>
                <a:gd name="connsiteX4" fmla="*/ 145961 w 145973"/>
                <a:gd name="connsiteY4" fmla="*/ 9605 h 84568"/>
                <a:gd name="connsiteX5" fmla="*/ 145961 w 145973"/>
                <a:gd name="connsiteY5" fmla="*/ 74027 h 84568"/>
                <a:gd name="connsiteX6" fmla="*/ 135185 w 145973"/>
                <a:gd name="connsiteY6" fmla="*/ 84335 h 84568"/>
                <a:gd name="connsiteX7" fmla="*/ 484 w 145973"/>
                <a:gd name="connsiteY7" fmla="*/ 84569 h 84568"/>
                <a:gd name="connsiteX8" fmla="*/ 16 w 145973"/>
                <a:gd name="connsiteY8" fmla="*/ 83866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73" h="84568">
                  <a:moveTo>
                    <a:pt x="16" y="83866"/>
                  </a:moveTo>
                  <a:cubicBezTo>
                    <a:pt x="16" y="59737"/>
                    <a:pt x="484" y="35374"/>
                    <a:pt x="16" y="11245"/>
                  </a:cubicBezTo>
                  <a:cubicBezTo>
                    <a:pt x="-219" y="3280"/>
                    <a:pt x="2124" y="0"/>
                    <a:pt x="10323" y="0"/>
                  </a:cubicBezTo>
                  <a:cubicBezTo>
                    <a:pt x="52491" y="234"/>
                    <a:pt x="94658" y="234"/>
                    <a:pt x="136591" y="0"/>
                  </a:cubicBezTo>
                  <a:cubicBezTo>
                    <a:pt x="143853" y="0"/>
                    <a:pt x="145961" y="2811"/>
                    <a:pt x="145961" y="9605"/>
                  </a:cubicBezTo>
                  <a:cubicBezTo>
                    <a:pt x="145727" y="31157"/>
                    <a:pt x="145493" y="52475"/>
                    <a:pt x="145961" y="74027"/>
                  </a:cubicBezTo>
                  <a:cubicBezTo>
                    <a:pt x="146196" y="82460"/>
                    <a:pt x="143150" y="84335"/>
                    <a:pt x="135185" y="84335"/>
                  </a:cubicBezTo>
                  <a:cubicBezTo>
                    <a:pt x="90207" y="84100"/>
                    <a:pt x="45463" y="84335"/>
                    <a:pt x="484" y="84569"/>
                  </a:cubicBezTo>
                  <a:cubicBezTo>
                    <a:pt x="484" y="84335"/>
                    <a:pt x="16" y="83866"/>
                    <a:pt x="16" y="83866"/>
                  </a:cubicBezTo>
                  <a:close/>
                </a:path>
              </a:pathLst>
            </a:custGeom>
            <a:solidFill>
              <a:srgbClr val="D0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642">
              <a:extLst>
                <a:ext uri="{FF2B5EF4-FFF2-40B4-BE49-F238E27FC236}">
                  <a16:creationId xmlns:a16="http://schemas.microsoft.com/office/drawing/2014/main" id="{4F7B94C8-606E-4BFE-A935-48048699A350}"/>
                </a:ext>
              </a:extLst>
            </p:cNvPr>
            <p:cNvSpPr/>
            <p:nvPr/>
          </p:nvSpPr>
          <p:spPr>
            <a:xfrm>
              <a:off x="6880245" y="1556131"/>
              <a:ext cx="129045" cy="73395"/>
            </a:xfrm>
            <a:custGeom>
              <a:avLst/>
              <a:gdLst>
                <a:gd name="connsiteX0" fmla="*/ 8902 w 146658"/>
                <a:gd name="connsiteY0" fmla="*/ 83398 h 83413"/>
                <a:gd name="connsiteX1" fmla="*/ 234 w 146658"/>
                <a:gd name="connsiteY1" fmla="*/ 74964 h 83413"/>
                <a:gd name="connsiteX2" fmla="*/ 0 w 146658"/>
                <a:gd name="connsiteY2" fmla="*/ 8433 h 83413"/>
                <a:gd name="connsiteX3" fmla="*/ 7965 w 146658"/>
                <a:gd name="connsiteY3" fmla="*/ 0 h 83413"/>
                <a:gd name="connsiteX4" fmla="*/ 137746 w 146658"/>
                <a:gd name="connsiteY4" fmla="*/ 0 h 83413"/>
                <a:gd name="connsiteX5" fmla="*/ 145711 w 146658"/>
                <a:gd name="connsiteY5" fmla="*/ 7028 h 83413"/>
                <a:gd name="connsiteX6" fmla="*/ 146648 w 146658"/>
                <a:gd name="connsiteY6" fmla="*/ 75901 h 83413"/>
                <a:gd name="connsiteX7" fmla="*/ 137746 w 146658"/>
                <a:gd name="connsiteY7" fmla="*/ 83163 h 83413"/>
                <a:gd name="connsiteX8" fmla="*/ 8902 w 146658"/>
                <a:gd name="connsiteY8" fmla="*/ 83398 h 8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58" h="83413">
                  <a:moveTo>
                    <a:pt x="8902" y="83398"/>
                  </a:moveTo>
                  <a:cubicBezTo>
                    <a:pt x="2108" y="83632"/>
                    <a:pt x="0" y="81289"/>
                    <a:pt x="234" y="74964"/>
                  </a:cubicBezTo>
                  <a:cubicBezTo>
                    <a:pt x="234" y="52709"/>
                    <a:pt x="234" y="30688"/>
                    <a:pt x="0" y="8433"/>
                  </a:cubicBezTo>
                  <a:cubicBezTo>
                    <a:pt x="0" y="2577"/>
                    <a:pt x="1406" y="0"/>
                    <a:pt x="7965" y="0"/>
                  </a:cubicBezTo>
                  <a:cubicBezTo>
                    <a:pt x="51304" y="234"/>
                    <a:pt x="94408" y="234"/>
                    <a:pt x="137746" y="0"/>
                  </a:cubicBezTo>
                  <a:cubicBezTo>
                    <a:pt x="142900" y="0"/>
                    <a:pt x="145477" y="1406"/>
                    <a:pt x="145711" y="7028"/>
                  </a:cubicBezTo>
                  <a:cubicBezTo>
                    <a:pt x="145711" y="29986"/>
                    <a:pt x="145946" y="52943"/>
                    <a:pt x="146648" y="75901"/>
                  </a:cubicBezTo>
                  <a:cubicBezTo>
                    <a:pt x="146883" y="82695"/>
                    <a:pt x="143134" y="83163"/>
                    <a:pt x="137746" y="83163"/>
                  </a:cubicBezTo>
                  <a:cubicBezTo>
                    <a:pt x="115726" y="82929"/>
                    <a:pt x="29986" y="82929"/>
                    <a:pt x="8902" y="83398"/>
                  </a:cubicBezTo>
                  <a:close/>
                </a:path>
              </a:pathLst>
            </a:custGeom>
            <a:solidFill>
              <a:srgbClr val="CF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643">
              <a:extLst>
                <a:ext uri="{FF2B5EF4-FFF2-40B4-BE49-F238E27FC236}">
                  <a16:creationId xmlns:a16="http://schemas.microsoft.com/office/drawing/2014/main" id="{95247082-0701-4306-9D8D-27850AD5B96D}"/>
                </a:ext>
              </a:extLst>
            </p:cNvPr>
            <p:cNvSpPr/>
            <p:nvPr/>
          </p:nvSpPr>
          <p:spPr>
            <a:xfrm>
              <a:off x="6740893" y="1556131"/>
              <a:ext cx="128849" cy="73381"/>
            </a:xfrm>
            <a:custGeom>
              <a:avLst/>
              <a:gdLst>
                <a:gd name="connsiteX0" fmla="*/ 8211 w 146436"/>
                <a:gd name="connsiteY0" fmla="*/ 83163 h 83397"/>
                <a:gd name="connsiteX1" fmla="*/ 12 w 146436"/>
                <a:gd name="connsiteY1" fmla="*/ 75901 h 83397"/>
                <a:gd name="connsiteX2" fmla="*/ 246 w 146436"/>
                <a:gd name="connsiteY2" fmla="*/ 9371 h 83397"/>
                <a:gd name="connsiteX3" fmla="*/ 9616 w 146436"/>
                <a:gd name="connsiteY3" fmla="*/ 0 h 83397"/>
                <a:gd name="connsiteX4" fmla="*/ 137055 w 146436"/>
                <a:gd name="connsiteY4" fmla="*/ 0 h 83397"/>
                <a:gd name="connsiteX5" fmla="*/ 146192 w 146436"/>
                <a:gd name="connsiteY5" fmla="*/ 9605 h 83397"/>
                <a:gd name="connsiteX6" fmla="*/ 146426 w 146436"/>
                <a:gd name="connsiteY6" fmla="*/ 73793 h 83397"/>
                <a:gd name="connsiteX7" fmla="*/ 136118 w 146436"/>
                <a:gd name="connsiteY7" fmla="*/ 83398 h 83397"/>
                <a:gd name="connsiteX8" fmla="*/ 8211 w 146436"/>
                <a:gd name="connsiteY8" fmla="*/ 83163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6" h="83397">
                  <a:moveTo>
                    <a:pt x="8211" y="83163"/>
                  </a:moveTo>
                  <a:cubicBezTo>
                    <a:pt x="3057" y="83163"/>
                    <a:pt x="-223" y="82929"/>
                    <a:pt x="12" y="75901"/>
                  </a:cubicBezTo>
                  <a:cubicBezTo>
                    <a:pt x="480" y="53646"/>
                    <a:pt x="480" y="31391"/>
                    <a:pt x="246" y="9371"/>
                  </a:cubicBezTo>
                  <a:cubicBezTo>
                    <a:pt x="246" y="2343"/>
                    <a:pt x="2354" y="0"/>
                    <a:pt x="9616" y="0"/>
                  </a:cubicBezTo>
                  <a:cubicBezTo>
                    <a:pt x="52018" y="234"/>
                    <a:pt x="94420" y="234"/>
                    <a:pt x="137055" y="0"/>
                  </a:cubicBezTo>
                  <a:cubicBezTo>
                    <a:pt x="144552" y="0"/>
                    <a:pt x="146192" y="2811"/>
                    <a:pt x="146192" y="9605"/>
                  </a:cubicBezTo>
                  <a:cubicBezTo>
                    <a:pt x="145957" y="30923"/>
                    <a:pt x="145723" y="52475"/>
                    <a:pt x="146426" y="73793"/>
                  </a:cubicBezTo>
                  <a:cubicBezTo>
                    <a:pt x="146660" y="81992"/>
                    <a:pt x="143146" y="83398"/>
                    <a:pt x="136118" y="83398"/>
                  </a:cubicBezTo>
                  <a:cubicBezTo>
                    <a:pt x="114566" y="82929"/>
                    <a:pt x="29763" y="83163"/>
                    <a:pt x="8211" y="83163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644">
              <a:extLst>
                <a:ext uri="{FF2B5EF4-FFF2-40B4-BE49-F238E27FC236}">
                  <a16:creationId xmlns:a16="http://schemas.microsoft.com/office/drawing/2014/main" id="{9EAD5739-5083-47FC-B557-A604F2E44F2D}"/>
                </a:ext>
              </a:extLst>
            </p:cNvPr>
            <p:cNvSpPr/>
            <p:nvPr/>
          </p:nvSpPr>
          <p:spPr>
            <a:xfrm>
              <a:off x="7019785" y="1555926"/>
              <a:ext cx="128426" cy="73381"/>
            </a:xfrm>
            <a:custGeom>
              <a:avLst/>
              <a:gdLst>
                <a:gd name="connsiteX0" fmla="*/ 137053 w 145955"/>
                <a:gd name="connsiteY0" fmla="*/ 0 h 83397"/>
                <a:gd name="connsiteX1" fmla="*/ 145955 w 145955"/>
                <a:gd name="connsiteY1" fmla="*/ 8668 h 83397"/>
                <a:gd name="connsiteX2" fmla="*/ 145955 w 145955"/>
                <a:gd name="connsiteY2" fmla="*/ 74261 h 83397"/>
                <a:gd name="connsiteX3" fmla="*/ 137522 w 145955"/>
                <a:gd name="connsiteY3" fmla="*/ 83397 h 83397"/>
                <a:gd name="connsiteX4" fmla="*/ 7740 w 145955"/>
                <a:gd name="connsiteY4" fmla="*/ 83397 h 83397"/>
                <a:gd name="connsiteX5" fmla="*/ 244 w 145955"/>
                <a:gd name="connsiteY5" fmla="*/ 75901 h 83397"/>
                <a:gd name="connsiteX6" fmla="*/ 10 w 145955"/>
                <a:gd name="connsiteY6" fmla="*/ 7965 h 83397"/>
                <a:gd name="connsiteX7" fmla="*/ 9380 w 145955"/>
                <a:gd name="connsiteY7" fmla="*/ 0 h 83397"/>
                <a:gd name="connsiteX8" fmla="*/ 137053 w 145955"/>
                <a:gd name="connsiteY8" fmla="*/ 0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5" h="83397">
                  <a:moveTo>
                    <a:pt x="137053" y="0"/>
                  </a:moveTo>
                  <a:cubicBezTo>
                    <a:pt x="143613" y="0"/>
                    <a:pt x="145955" y="2108"/>
                    <a:pt x="145955" y="8668"/>
                  </a:cubicBezTo>
                  <a:cubicBezTo>
                    <a:pt x="145721" y="30454"/>
                    <a:pt x="145721" y="52241"/>
                    <a:pt x="145955" y="74261"/>
                  </a:cubicBezTo>
                  <a:cubicBezTo>
                    <a:pt x="145955" y="80352"/>
                    <a:pt x="144550" y="83397"/>
                    <a:pt x="137522" y="83397"/>
                  </a:cubicBezTo>
                  <a:cubicBezTo>
                    <a:pt x="94183" y="83163"/>
                    <a:pt x="51079" y="83163"/>
                    <a:pt x="7740" y="83397"/>
                  </a:cubicBezTo>
                  <a:cubicBezTo>
                    <a:pt x="2118" y="83397"/>
                    <a:pt x="244" y="81523"/>
                    <a:pt x="244" y="75901"/>
                  </a:cubicBezTo>
                  <a:cubicBezTo>
                    <a:pt x="478" y="53178"/>
                    <a:pt x="478" y="30688"/>
                    <a:pt x="10" y="7965"/>
                  </a:cubicBezTo>
                  <a:cubicBezTo>
                    <a:pt x="-225" y="469"/>
                    <a:pt x="3758" y="0"/>
                    <a:pt x="9380" y="0"/>
                  </a:cubicBezTo>
                  <a:cubicBezTo>
                    <a:pt x="31167" y="234"/>
                    <a:pt x="116204" y="234"/>
                    <a:pt x="137053" y="0"/>
                  </a:cubicBezTo>
                  <a:close/>
                </a:path>
              </a:pathLst>
            </a:custGeom>
            <a:solidFill>
              <a:srgbClr val="D0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645">
              <a:extLst>
                <a:ext uri="{FF2B5EF4-FFF2-40B4-BE49-F238E27FC236}">
                  <a16:creationId xmlns:a16="http://schemas.microsoft.com/office/drawing/2014/main" id="{A86F8D99-46E5-4FFE-8E79-F03B8248718A}"/>
                </a:ext>
              </a:extLst>
            </p:cNvPr>
            <p:cNvSpPr/>
            <p:nvPr/>
          </p:nvSpPr>
          <p:spPr>
            <a:xfrm>
              <a:off x="6754475" y="1719091"/>
              <a:ext cx="7865" cy="6480"/>
            </a:xfrm>
            <a:custGeom>
              <a:avLst/>
              <a:gdLst>
                <a:gd name="connsiteX0" fmla="*/ 8938 w 8938"/>
                <a:gd name="connsiteY0" fmla="*/ 6425 h 7365"/>
                <a:gd name="connsiteX1" fmla="*/ 36 w 8938"/>
                <a:gd name="connsiteY1" fmla="*/ 4082 h 7365"/>
                <a:gd name="connsiteX2" fmla="*/ 1676 w 8938"/>
                <a:gd name="connsiteY2" fmla="*/ 334 h 7365"/>
                <a:gd name="connsiteX3" fmla="*/ 8938 w 8938"/>
                <a:gd name="connsiteY3" fmla="*/ 6425 h 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8" h="7365">
                  <a:moveTo>
                    <a:pt x="8938" y="6425"/>
                  </a:moveTo>
                  <a:cubicBezTo>
                    <a:pt x="4956" y="7128"/>
                    <a:pt x="974" y="9002"/>
                    <a:pt x="36" y="4082"/>
                  </a:cubicBezTo>
                  <a:cubicBezTo>
                    <a:pt x="-198" y="2911"/>
                    <a:pt x="739" y="568"/>
                    <a:pt x="1676" y="334"/>
                  </a:cubicBezTo>
                  <a:cubicBezTo>
                    <a:pt x="7064" y="-1540"/>
                    <a:pt x="5893" y="5019"/>
                    <a:pt x="8938" y="6425"/>
                  </a:cubicBezTo>
                  <a:close/>
                </a:path>
              </a:pathLst>
            </a:custGeom>
            <a:solidFill>
              <a:srgbClr val="2B8F7E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646">
              <a:extLst>
                <a:ext uri="{FF2B5EF4-FFF2-40B4-BE49-F238E27FC236}">
                  <a16:creationId xmlns:a16="http://schemas.microsoft.com/office/drawing/2014/main" id="{E355BF79-5AAE-432B-AAD6-1DD70ED53774}"/>
                </a:ext>
              </a:extLst>
            </p:cNvPr>
            <p:cNvSpPr/>
            <p:nvPr/>
          </p:nvSpPr>
          <p:spPr>
            <a:xfrm>
              <a:off x="5482871" y="1648477"/>
              <a:ext cx="511466" cy="325003"/>
            </a:xfrm>
            <a:custGeom>
              <a:avLst/>
              <a:gdLst>
                <a:gd name="connsiteX0" fmla="*/ 559691 w 581276"/>
                <a:gd name="connsiteY0" fmla="*/ 98390 h 369363"/>
                <a:gd name="connsiteX1" fmla="*/ 300362 w 581276"/>
                <a:gd name="connsiteY1" fmla="*/ 27409 h 369363"/>
                <a:gd name="connsiteX2" fmla="*/ 280684 w 581276"/>
                <a:gd name="connsiteY2" fmla="*/ 27409 h 369363"/>
                <a:gd name="connsiteX3" fmla="*/ 187213 w 581276"/>
                <a:gd name="connsiteY3" fmla="*/ 703 h 369363"/>
                <a:gd name="connsiteX4" fmla="*/ 8237 w 581276"/>
                <a:gd name="connsiteY4" fmla="*/ 239416 h 369363"/>
                <a:gd name="connsiteX5" fmla="*/ 282324 w 581276"/>
                <a:gd name="connsiteY5" fmla="*/ 341086 h 369363"/>
                <a:gd name="connsiteX6" fmla="*/ 298722 w 581276"/>
                <a:gd name="connsiteY6" fmla="*/ 341086 h 369363"/>
                <a:gd name="connsiteX7" fmla="*/ 427333 w 581276"/>
                <a:gd name="connsiteY7" fmla="*/ 366387 h 369363"/>
                <a:gd name="connsiteX8" fmla="*/ 559691 w 581276"/>
                <a:gd name="connsiteY8" fmla="*/ 98390 h 369363"/>
                <a:gd name="connsiteX9" fmla="*/ 274828 w 581276"/>
                <a:gd name="connsiteY9" fmla="*/ 337104 h 369363"/>
                <a:gd name="connsiteX10" fmla="*/ 15030 w 581276"/>
                <a:gd name="connsiteY10" fmla="*/ 234263 h 369363"/>
                <a:gd name="connsiteX11" fmla="*/ 9408 w 581276"/>
                <a:gd name="connsiteY11" fmla="*/ 210368 h 369363"/>
                <a:gd name="connsiteX12" fmla="*/ 9174 w 581276"/>
                <a:gd name="connsiteY12" fmla="*/ 184599 h 369363"/>
                <a:gd name="connsiteX13" fmla="*/ 202440 w 581276"/>
                <a:gd name="connsiteY13" fmla="*/ 8433 h 369363"/>
                <a:gd name="connsiteX14" fmla="*/ 275999 w 581276"/>
                <a:gd name="connsiteY14" fmla="*/ 33031 h 369363"/>
                <a:gd name="connsiteX15" fmla="*/ 276936 w 581276"/>
                <a:gd name="connsiteY15" fmla="*/ 44041 h 369363"/>
                <a:gd name="connsiteX16" fmla="*/ 276233 w 581276"/>
                <a:gd name="connsiteY16" fmla="*/ 324454 h 369363"/>
                <a:gd name="connsiteX17" fmla="*/ 274828 w 581276"/>
                <a:gd name="connsiteY17" fmla="*/ 337104 h 369363"/>
                <a:gd name="connsiteX18" fmla="*/ 281153 w 581276"/>
                <a:gd name="connsiteY18" fmla="*/ 319300 h 369363"/>
                <a:gd name="connsiteX19" fmla="*/ 268034 w 581276"/>
                <a:gd name="connsiteY19" fmla="*/ 62314 h 369363"/>
                <a:gd name="connsiteX20" fmla="*/ 311841 w 581276"/>
                <a:gd name="connsiteY20" fmla="*/ 62314 h 369363"/>
                <a:gd name="connsiteX21" fmla="*/ 361739 w 581276"/>
                <a:gd name="connsiteY21" fmla="*/ 184130 h 369363"/>
                <a:gd name="connsiteX22" fmla="*/ 300362 w 581276"/>
                <a:gd name="connsiteY22" fmla="*/ 319066 h 369363"/>
                <a:gd name="connsiteX23" fmla="*/ 281153 w 581276"/>
                <a:gd name="connsiteY23" fmla="*/ 319300 h 369363"/>
                <a:gd name="connsiteX24" fmla="*/ 418899 w 581276"/>
                <a:gd name="connsiteY24" fmla="*/ 359827 h 369363"/>
                <a:gd name="connsiteX25" fmla="*/ 307390 w 581276"/>
                <a:gd name="connsiteY25" fmla="*/ 337807 h 369363"/>
                <a:gd name="connsiteX26" fmla="*/ 306219 w 581276"/>
                <a:gd name="connsiteY26" fmla="*/ 323282 h 369363"/>
                <a:gd name="connsiteX27" fmla="*/ 361973 w 581276"/>
                <a:gd name="connsiteY27" fmla="*/ 235902 h 369363"/>
                <a:gd name="connsiteX28" fmla="*/ 325663 w 581276"/>
                <a:gd name="connsiteY28" fmla="*/ 65828 h 369363"/>
                <a:gd name="connsiteX29" fmla="*/ 303408 w 581276"/>
                <a:gd name="connsiteY29" fmla="*/ 43573 h 369363"/>
                <a:gd name="connsiteX30" fmla="*/ 304345 w 581276"/>
                <a:gd name="connsiteY30" fmla="*/ 33500 h 369363"/>
                <a:gd name="connsiteX31" fmla="*/ 403438 w 581276"/>
                <a:gd name="connsiteY31" fmla="*/ 7965 h 369363"/>
                <a:gd name="connsiteX32" fmla="*/ 572575 w 581276"/>
                <a:gd name="connsiteY32" fmla="*/ 202871 h 369363"/>
                <a:gd name="connsiteX33" fmla="*/ 418899 w 581276"/>
                <a:gd name="connsiteY33" fmla="*/ 359827 h 3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1276" h="369363">
                  <a:moveTo>
                    <a:pt x="559691" y="98390"/>
                  </a:moveTo>
                  <a:cubicBezTo>
                    <a:pt x="508856" y="3748"/>
                    <a:pt x="392427" y="-28346"/>
                    <a:pt x="300362" y="27409"/>
                  </a:cubicBezTo>
                  <a:cubicBezTo>
                    <a:pt x="293100" y="31860"/>
                    <a:pt x="288181" y="31860"/>
                    <a:pt x="280684" y="27409"/>
                  </a:cubicBezTo>
                  <a:cubicBezTo>
                    <a:pt x="251167" y="9371"/>
                    <a:pt x="218839" y="0"/>
                    <a:pt x="187213" y="703"/>
                  </a:cubicBezTo>
                  <a:cubicBezTo>
                    <a:pt x="60009" y="937"/>
                    <a:pt x="-28074" y="120645"/>
                    <a:pt x="8237" y="239416"/>
                  </a:cubicBezTo>
                  <a:cubicBezTo>
                    <a:pt x="43610" y="354908"/>
                    <a:pt x="179717" y="405509"/>
                    <a:pt x="282324" y="341086"/>
                  </a:cubicBezTo>
                  <a:cubicBezTo>
                    <a:pt x="288415" y="337338"/>
                    <a:pt x="292631" y="337104"/>
                    <a:pt x="298722" y="341086"/>
                  </a:cubicBezTo>
                  <a:cubicBezTo>
                    <a:pt x="338313" y="366153"/>
                    <a:pt x="381417" y="374352"/>
                    <a:pt x="427333" y="366387"/>
                  </a:cubicBezTo>
                  <a:cubicBezTo>
                    <a:pt x="551492" y="344835"/>
                    <a:pt x="618491" y="208260"/>
                    <a:pt x="559691" y="98390"/>
                  </a:cubicBezTo>
                  <a:close/>
                  <a:moveTo>
                    <a:pt x="274828" y="337104"/>
                  </a:moveTo>
                  <a:cubicBezTo>
                    <a:pt x="176437" y="396372"/>
                    <a:pt x="45953" y="344835"/>
                    <a:pt x="15030" y="234263"/>
                  </a:cubicBezTo>
                  <a:cubicBezTo>
                    <a:pt x="12922" y="226298"/>
                    <a:pt x="10345" y="218567"/>
                    <a:pt x="9408" y="210368"/>
                  </a:cubicBezTo>
                  <a:cubicBezTo>
                    <a:pt x="8471" y="201934"/>
                    <a:pt x="9174" y="193267"/>
                    <a:pt x="9174" y="184599"/>
                  </a:cubicBezTo>
                  <a:cubicBezTo>
                    <a:pt x="5660" y="87614"/>
                    <a:pt x="91868" y="-1640"/>
                    <a:pt x="202440" y="8433"/>
                  </a:cubicBezTo>
                  <a:cubicBezTo>
                    <a:pt x="228678" y="10776"/>
                    <a:pt x="253275" y="19678"/>
                    <a:pt x="275999" y="33031"/>
                  </a:cubicBezTo>
                  <a:cubicBezTo>
                    <a:pt x="282090" y="36545"/>
                    <a:pt x="283730" y="38419"/>
                    <a:pt x="276936" y="44041"/>
                  </a:cubicBezTo>
                  <a:cubicBezTo>
                    <a:pt x="190259" y="116663"/>
                    <a:pt x="190024" y="250895"/>
                    <a:pt x="276233" y="324454"/>
                  </a:cubicBezTo>
                  <a:cubicBezTo>
                    <a:pt x="283964" y="331247"/>
                    <a:pt x="281621" y="332887"/>
                    <a:pt x="274828" y="337104"/>
                  </a:cubicBezTo>
                  <a:close/>
                  <a:moveTo>
                    <a:pt x="281153" y="319300"/>
                  </a:moveTo>
                  <a:cubicBezTo>
                    <a:pt x="204080" y="251598"/>
                    <a:pt x="197989" y="136341"/>
                    <a:pt x="268034" y="62314"/>
                  </a:cubicBezTo>
                  <a:cubicBezTo>
                    <a:pt x="288649" y="40527"/>
                    <a:pt x="291226" y="40527"/>
                    <a:pt x="311841" y="62314"/>
                  </a:cubicBezTo>
                  <a:cubicBezTo>
                    <a:pt x="344638" y="96516"/>
                    <a:pt x="360568" y="137746"/>
                    <a:pt x="361739" y="184130"/>
                  </a:cubicBezTo>
                  <a:cubicBezTo>
                    <a:pt x="360568" y="238479"/>
                    <a:pt x="340187" y="282989"/>
                    <a:pt x="300362" y="319066"/>
                  </a:cubicBezTo>
                  <a:cubicBezTo>
                    <a:pt x="293803" y="324922"/>
                    <a:pt x="288883" y="326094"/>
                    <a:pt x="281153" y="319300"/>
                  </a:cubicBezTo>
                  <a:close/>
                  <a:moveTo>
                    <a:pt x="418899" y="359827"/>
                  </a:moveTo>
                  <a:cubicBezTo>
                    <a:pt x="379074" y="364981"/>
                    <a:pt x="342295" y="356548"/>
                    <a:pt x="307390" y="337807"/>
                  </a:cubicBezTo>
                  <a:cubicBezTo>
                    <a:pt x="298020" y="332653"/>
                    <a:pt x="298957" y="329373"/>
                    <a:pt x="306219" y="323282"/>
                  </a:cubicBezTo>
                  <a:cubicBezTo>
                    <a:pt x="333627" y="299856"/>
                    <a:pt x="352603" y="270808"/>
                    <a:pt x="361973" y="235902"/>
                  </a:cubicBezTo>
                  <a:cubicBezTo>
                    <a:pt x="378840" y="173120"/>
                    <a:pt x="366659" y="116429"/>
                    <a:pt x="325663" y="65828"/>
                  </a:cubicBezTo>
                  <a:cubicBezTo>
                    <a:pt x="319103" y="57629"/>
                    <a:pt x="311607" y="50132"/>
                    <a:pt x="303408" y="43573"/>
                  </a:cubicBezTo>
                  <a:cubicBezTo>
                    <a:pt x="298254" y="39590"/>
                    <a:pt x="298722" y="36779"/>
                    <a:pt x="304345" y="33500"/>
                  </a:cubicBezTo>
                  <a:cubicBezTo>
                    <a:pt x="332690" y="16398"/>
                    <a:pt x="363379" y="7731"/>
                    <a:pt x="403438" y="7965"/>
                  </a:cubicBezTo>
                  <a:cubicBezTo>
                    <a:pt x="492692" y="6091"/>
                    <a:pt x="582883" y="91128"/>
                    <a:pt x="572575" y="202871"/>
                  </a:cubicBezTo>
                  <a:cubicBezTo>
                    <a:pt x="565079" y="284161"/>
                    <a:pt x="499485" y="349754"/>
                    <a:pt x="418899" y="359827"/>
                  </a:cubicBezTo>
                  <a:close/>
                </a:path>
              </a:pathLst>
            </a:custGeom>
            <a:solidFill>
              <a:srgbClr val="ABCCCA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oup 103">
            <a:extLst>
              <a:ext uri="{FF2B5EF4-FFF2-40B4-BE49-F238E27FC236}">
                <a16:creationId xmlns:a16="http://schemas.microsoft.com/office/drawing/2014/main" id="{DCA6F90B-8004-4211-888D-2F1F84FE91A8}"/>
              </a:ext>
            </a:extLst>
          </p:cNvPr>
          <p:cNvGrpSpPr/>
          <p:nvPr/>
        </p:nvGrpSpPr>
        <p:grpSpPr>
          <a:xfrm rot="5360574">
            <a:off x="890206" y="2561949"/>
            <a:ext cx="1143953" cy="1882795"/>
            <a:chOff x="7515670" y="2442894"/>
            <a:chExt cx="1802662" cy="2966942"/>
          </a:xfrm>
        </p:grpSpPr>
        <p:sp>
          <p:nvSpPr>
            <p:cNvPr id="234" name="Graphic 2">
              <a:extLst>
                <a:ext uri="{FF2B5EF4-FFF2-40B4-BE49-F238E27FC236}">
                  <a16:creationId xmlns:a16="http://schemas.microsoft.com/office/drawing/2014/main" id="{EA7C5107-4C41-4FB2-A6FC-5D1C91F9B433}"/>
                </a:ext>
              </a:extLst>
            </p:cNvPr>
            <p:cNvSpPr/>
            <p:nvPr/>
          </p:nvSpPr>
          <p:spPr>
            <a:xfrm>
              <a:off x="7515670" y="2442894"/>
              <a:ext cx="1802662" cy="2966942"/>
            </a:xfrm>
            <a:prstGeom prst="roundRect">
              <a:avLst>
                <a:gd name="adj" fmla="val 435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83">
              <a:extLst>
                <a:ext uri="{FF2B5EF4-FFF2-40B4-BE49-F238E27FC236}">
                  <a16:creationId xmlns:a16="http://schemas.microsoft.com/office/drawing/2014/main" id="{59D8967E-AC32-467B-ABBC-33E37DD4FEA3}"/>
                </a:ext>
              </a:extLst>
            </p:cNvPr>
            <p:cNvSpPr/>
            <p:nvPr/>
          </p:nvSpPr>
          <p:spPr>
            <a:xfrm>
              <a:off x="7693346" y="4778636"/>
              <a:ext cx="244650" cy="92084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Freeform: Shape 82">
              <a:extLst>
                <a:ext uri="{FF2B5EF4-FFF2-40B4-BE49-F238E27FC236}">
                  <a16:creationId xmlns:a16="http://schemas.microsoft.com/office/drawing/2014/main" id="{688D4C95-8BCC-4EE2-B758-B25FE406DB67}"/>
                </a:ext>
              </a:extLst>
            </p:cNvPr>
            <p:cNvSpPr/>
            <p:nvPr/>
          </p:nvSpPr>
          <p:spPr>
            <a:xfrm>
              <a:off x="7617514" y="4474408"/>
              <a:ext cx="396312" cy="350270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7" name="Freeform: Shape 81">
              <a:extLst>
                <a:ext uri="{FF2B5EF4-FFF2-40B4-BE49-F238E27FC236}">
                  <a16:creationId xmlns:a16="http://schemas.microsoft.com/office/drawing/2014/main" id="{3BE5B46D-7B06-4A3C-9AB8-F2F4A673BA4E}"/>
                </a:ext>
              </a:extLst>
            </p:cNvPr>
            <p:cNvSpPr/>
            <p:nvPr/>
          </p:nvSpPr>
          <p:spPr>
            <a:xfrm>
              <a:off x="7617514" y="4824678"/>
              <a:ext cx="396312" cy="350270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Graphic 2">
              <a:extLst>
                <a:ext uri="{FF2B5EF4-FFF2-40B4-BE49-F238E27FC236}">
                  <a16:creationId xmlns:a16="http://schemas.microsoft.com/office/drawing/2014/main" id="{F5BF1FC2-DEEE-4B9D-B78C-2BB7CAF5C383}"/>
                </a:ext>
              </a:extLst>
            </p:cNvPr>
            <p:cNvSpPr/>
            <p:nvPr/>
          </p:nvSpPr>
          <p:spPr>
            <a:xfrm>
              <a:off x="8193909" y="4448104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Graphic 2">
              <a:extLst>
                <a:ext uri="{FF2B5EF4-FFF2-40B4-BE49-F238E27FC236}">
                  <a16:creationId xmlns:a16="http://schemas.microsoft.com/office/drawing/2014/main" id="{70B5A6E5-12A1-41C6-A2CC-8DC23CF9D579}"/>
                </a:ext>
              </a:extLst>
            </p:cNvPr>
            <p:cNvSpPr/>
            <p:nvPr/>
          </p:nvSpPr>
          <p:spPr>
            <a:xfrm>
              <a:off x="8193909" y="4425711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0" name="Graphic 2">
              <a:extLst>
                <a:ext uri="{FF2B5EF4-FFF2-40B4-BE49-F238E27FC236}">
                  <a16:creationId xmlns:a16="http://schemas.microsoft.com/office/drawing/2014/main" id="{85C46CE4-8161-424E-B348-BE02EE4DAE5D}"/>
                </a:ext>
              </a:extLst>
            </p:cNvPr>
            <p:cNvGrpSpPr/>
            <p:nvPr/>
          </p:nvGrpSpPr>
          <p:grpSpPr>
            <a:xfrm>
              <a:off x="8224103" y="4462192"/>
              <a:ext cx="381286" cy="620934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245" name="Freeform: Shape 73">
                <a:extLst>
                  <a:ext uri="{FF2B5EF4-FFF2-40B4-BE49-F238E27FC236}">
                    <a16:creationId xmlns:a16="http://schemas.microsoft.com/office/drawing/2014/main" id="{A5FE4E09-C616-436D-8D37-0B3D607F3EB8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74">
                <a:extLst>
                  <a:ext uri="{FF2B5EF4-FFF2-40B4-BE49-F238E27FC236}">
                    <a16:creationId xmlns:a16="http://schemas.microsoft.com/office/drawing/2014/main" id="{46704C3B-51BD-4DBB-8583-640EF3F4EBC7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75">
                <a:extLst>
                  <a:ext uri="{FF2B5EF4-FFF2-40B4-BE49-F238E27FC236}">
                    <a16:creationId xmlns:a16="http://schemas.microsoft.com/office/drawing/2014/main" id="{68FBF883-7FC8-45E4-BDC3-FC64FB202011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76">
                <a:extLst>
                  <a:ext uri="{FF2B5EF4-FFF2-40B4-BE49-F238E27FC236}">
                    <a16:creationId xmlns:a16="http://schemas.microsoft.com/office/drawing/2014/main" id="{94F5762B-ECF3-4CE3-B816-2BB5C00AA075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77">
                <a:extLst>
                  <a:ext uri="{FF2B5EF4-FFF2-40B4-BE49-F238E27FC236}">
                    <a16:creationId xmlns:a16="http://schemas.microsoft.com/office/drawing/2014/main" id="{FF65FA1A-930D-4161-A726-F0251E66D9C5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78">
                <a:extLst>
                  <a:ext uri="{FF2B5EF4-FFF2-40B4-BE49-F238E27FC236}">
                    <a16:creationId xmlns:a16="http://schemas.microsoft.com/office/drawing/2014/main" id="{3BBCCCA1-5ECF-460B-B911-FB82F7669C3E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1" name="Freeform: Shape 87">
              <a:extLst>
                <a:ext uri="{FF2B5EF4-FFF2-40B4-BE49-F238E27FC236}">
                  <a16:creationId xmlns:a16="http://schemas.microsoft.com/office/drawing/2014/main" id="{97FF20DB-9553-45FC-AED0-37C82B0B3E7C}"/>
                </a:ext>
              </a:extLst>
            </p:cNvPr>
            <p:cNvSpPr/>
            <p:nvPr/>
          </p:nvSpPr>
          <p:spPr>
            <a:xfrm rot="16200000">
              <a:off x="7322311" y="3097929"/>
              <a:ext cx="974134" cy="204137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2" name="Freeform: Shape 94">
              <a:extLst>
                <a:ext uri="{FF2B5EF4-FFF2-40B4-BE49-F238E27FC236}">
                  <a16:creationId xmlns:a16="http://schemas.microsoft.com/office/drawing/2014/main" id="{51B8B679-BAE3-40E9-9503-BCCB2CE87E64}"/>
                </a:ext>
              </a:extLst>
            </p:cNvPr>
            <p:cNvSpPr/>
            <p:nvPr/>
          </p:nvSpPr>
          <p:spPr>
            <a:xfrm rot="16200000">
              <a:off x="7703410" y="3892352"/>
              <a:ext cx="2323344" cy="175759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3" name="Freeform: Shape 95">
              <a:extLst>
                <a:ext uri="{FF2B5EF4-FFF2-40B4-BE49-F238E27FC236}">
                  <a16:creationId xmlns:a16="http://schemas.microsoft.com/office/drawing/2014/main" id="{B9AF37CB-E10C-43EF-8131-423FC3917707}"/>
                </a:ext>
              </a:extLst>
            </p:cNvPr>
            <p:cNvSpPr/>
            <p:nvPr/>
          </p:nvSpPr>
          <p:spPr>
            <a:xfrm rot="16200000">
              <a:off x="8030823" y="3474567"/>
              <a:ext cx="999787" cy="12278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4" name="Freeform: Shape 96">
              <a:extLst>
                <a:ext uri="{FF2B5EF4-FFF2-40B4-BE49-F238E27FC236}">
                  <a16:creationId xmlns:a16="http://schemas.microsoft.com/office/drawing/2014/main" id="{1D2B580C-FF2A-4A8A-A1DF-56A4FEF3714A}"/>
                </a:ext>
              </a:extLst>
            </p:cNvPr>
            <p:cNvSpPr/>
            <p:nvPr/>
          </p:nvSpPr>
          <p:spPr>
            <a:xfrm rot="16200000">
              <a:off x="8591003" y="4568400"/>
              <a:ext cx="1004565" cy="12278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2" name="Group 357">
            <a:extLst>
              <a:ext uri="{FF2B5EF4-FFF2-40B4-BE49-F238E27FC236}">
                <a16:creationId xmlns:a16="http://schemas.microsoft.com/office/drawing/2014/main" id="{6BB7A42A-C040-48D6-8910-5996B11C799E}"/>
              </a:ext>
            </a:extLst>
          </p:cNvPr>
          <p:cNvGrpSpPr/>
          <p:nvPr/>
        </p:nvGrpSpPr>
        <p:grpSpPr>
          <a:xfrm flipH="1">
            <a:off x="7778134" y="1504593"/>
            <a:ext cx="1234325" cy="5006359"/>
            <a:chOff x="371197" y="191082"/>
            <a:chExt cx="1644283" cy="6669130"/>
          </a:xfrm>
        </p:grpSpPr>
        <p:sp>
          <p:nvSpPr>
            <p:cNvPr id="253" name="Graphic 2">
              <a:extLst>
                <a:ext uri="{FF2B5EF4-FFF2-40B4-BE49-F238E27FC236}">
                  <a16:creationId xmlns:a16="http://schemas.microsoft.com/office/drawing/2014/main" id="{CE1E7623-003D-462A-AC63-DDF90896557A}"/>
                </a:ext>
              </a:extLst>
            </p:cNvPr>
            <p:cNvSpPr/>
            <p:nvPr/>
          </p:nvSpPr>
          <p:spPr>
            <a:xfrm>
              <a:off x="721337" y="6411669"/>
              <a:ext cx="1015424" cy="448543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3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Graphic 2">
              <a:extLst>
                <a:ext uri="{FF2B5EF4-FFF2-40B4-BE49-F238E27FC236}">
                  <a16:creationId xmlns:a16="http://schemas.microsoft.com/office/drawing/2014/main" id="{53D6F13C-B28C-45A9-828B-5B27AA9FD6B1}"/>
                </a:ext>
              </a:extLst>
            </p:cNvPr>
            <p:cNvSpPr/>
            <p:nvPr/>
          </p:nvSpPr>
          <p:spPr>
            <a:xfrm>
              <a:off x="669366" y="191166"/>
              <a:ext cx="1010870" cy="1151138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Graphic 2">
              <a:extLst>
                <a:ext uri="{FF2B5EF4-FFF2-40B4-BE49-F238E27FC236}">
                  <a16:creationId xmlns:a16="http://schemas.microsoft.com/office/drawing/2014/main" id="{840EBF23-5FF0-4541-BCAB-F848A7E068CB}"/>
                </a:ext>
              </a:extLst>
            </p:cNvPr>
            <p:cNvSpPr/>
            <p:nvPr/>
          </p:nvSpPr>
          <p:spPr>
            <a:xfrm>
              <a:off x="821216" y="6308016"/>
              <a:ext cx="331903" cy="231858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2">
              <a:extLst>
                <a:ext uri="{FF2B5EF4-FFF2-40B4-BE49-F238E27FC236}">
                  <a16:creationId xmlns:a16="http://schemas.microsoft.com/office/drawing/2014/main" id="{501D98B1-FDBC-4EDC-B075-180A9423DDB8}"/>
                </a:ext>
              </a:extLst>
            </p:cNvPr>
            <p:cNvSpPr/>
            <p:nvPr/>
          </p:nvSpPr>
          <p:spPr>
            <a:xfrm>
              <a:off x="633536" y="2997309"/>
              <a:ext cx="744461" cy="3329395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rgbClr val="20335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Graphic 2">
              <a:extLst>
                <a:ext uri="{FF2B5EF4-FFF2-40B4-BE49-F238E27FC236}">
                  <a16:creationId xmlns:a16="http://schemas.microsoft.com/office/drawing/2014/main" id="{D030BEF8-6AAE-446E-8A56-4D7D0C6DED36}"/>
                </a:ext>
              </a:extLst>
            </p:cNvPr>
            <p:cNvSpPr/>
            <p:nvPr/>
          </p:nvSpPr>
          <p:spPr>
            <a:xfrm>
              <a:off x="791332" y="191082"/>
              <a:ext cx="888957" cy="716981"/>
            </a:xfrm>
            <a:custGeom>
              <a:avLst/>
              <a:gdLst>
                <a:gd name="connsiteX0" fmla="*/ 0 w 888957"/>
                <a:gd name="connsiteY0" fmla="*/ 705914 h 716981"/>
                <a:gd name="connsiteX1" fmla="*/ 11416 w 888957"/>
                <a:gd name="connsiteY1" fmla="*/ 434700 h 716981"/>
                <a:gd name="connsiteX2" fmla="*/ 18887 w 888957"/>
                <a:gd name="connsiteY2" fmla="*/ 229044 h 716981"/>
                <a:gd name="connsiteX3" fmla="*/ 278517 w 888957"/>
                <a:gd name="connsiteY3" fmla="*/ 8446 h 716981"/>
                <a:gd name="connsiteX4" fmla="*/ 709807 w 888957"/>
                <a:gd name="connsiteY4" fmla="*/ 128566 h 716981"/>
                <a:gd name="connsiteX5" fmla="*/ 783676 w 888957"/>
                <a:gd name="connsiteY5" fmla="*/ 182792 h 716981"/>
                <a:gd name="connsiteX6" fmla="*/ 858971 w 888957"/>
                <a:gd name="connsiteY6" fmla="*/ 191858 h 716981"/>
                <a:gd name="connsiteX7" fmla="*/ 888266 w 888957"/>
                <a:gd name="connsiteY7" fmla="*/ 219726 h 716981"/>
                <a:gd name="connsiteX8" fmla="*/ 787117 w 888957"/>
                <a:gd name="connsiteY8" fmla="*/ 326416 h 716981"/>
                <a:gd name="connsiteX9" fmla="*/ 851668 w 888957"/>
                <a:gd name="connsiteY9" fmla="*/ 323310 h 716981"/>
                <a:gd name="connsiteX10" fmla="*/ 745986 w 888957"/>
                <a:gd name="connsiteY10" fmla="*/ 399864 h 716981"/>
                <a:gd name="connsiteX11" fmla="*/ 688654 w 888957"/>
                <a:gd name="connsiteY11" fmla="*/ 352773 h 716981"/>
                <a:gd name="connsiteX12" fmla="*/ 619738 w 888957"/>
                <a:gd name="connsiteY12" fmla="*/ 292167 h 716981"/>
                <a:gd name="connsiteX13" fmla="*/ 579782 w 888957"/>
                <a:gd name="connsiteY13" fmla="*/ 307277 h 716981"/>
                <a:gd name="connsiteX14" fmla="*/ 505494 w 888957"/>
                <a:gd name="connsiteY14" fmla="*/ 393401 h 716981"/>
                <a:gd name="connsiteX15" fmla="*/ 382101 w 888957"/>
                <a:gd name="connsiteY15" fmla="*/ 489178 h 716981"/>
                <a:gd name="connsiteX16" fmla="*/ 352134 w 888957"/>
                <a:gd name="connsiteY16" fmla="*/ 507645 h 716981"/>
                <a:gd name="connsiteX17" fmla="*/ 320823 w 888957"/>
                <a:gd name="connsiteY17" fmla="*/ 476754 h 716981"/>
                <a:gd name="connsiteX18" fmla="*/ 330141 w 888957"/>
                <a:gd name="connsiteY18" fmla="*/ 431678 h 716981"/>
                <a:gd name="connsiteX19" fmla="*/ 267101 w 888957"/>
                <a:gd name="connsiteY19" fmla="*/ 341777 h 716981"/>
                <a:gd name="connsiteX20" fmla="*/ 181061 w 888957"/>
                <a:gd name="connsiteY20" fmla="*/ 399109 h 716981"/>
                <a:gd name="connsiteX21" fmla="*/ 175941 w 888957"/>
                <a:gd name="connsiteY21" fmla="*/ 464415 h 716981"/>
                <a:gd name="connsiteX22" fmla="*/ 66230 w 888957"/>
                <a:gd name="connsiteY22" fmla="*/ 692399 h 716981"/>
                <a:gd name="connsiteX23" fmla="*/ 29799 w 888957"/>
                <a:gd name="connsiteY23" fmla="*/ 713049 h 716981"/>
                <a:gd name="connsiteX24" fmla="*/ 0 w 888957"/>
                <a:gd name="connsiteY24" fmla="*/ 705914 h 7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957" h="716981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2">
              <a:extLst>
                <a:ext uri="{FF2B5EF4-FFF2-40B4-BE49-F238E27FC236}">
                  <a16:creationId xmlns:a16="http://schemas.microsoft.com/office/drawing/2014/main" id="{4696A699-AD64-4492-A610-4557BABA78C2}"/>
                </a:ext>
              </a:extLst>
            </p:cNvPr>
            <p:cNvSpPr/>
            <p:nvPr/>
          </p:nvSpPr>
          <p:spPr>
            <a:xfrm>
              <a:off x="1718635" y="1916424"/>
              <a:ext cx="296845" cy="283166"/>
            </a:xfrm>
            <a:custGeom>
              <a:avLst/>
              <a:gdLst>
                <a:gd name="connsiteX0" fmla="*/ 179799 w 296845"/>
                <a:gd name="connsiteY0" fmla="*/ 157428 h 283166"/>
                <a:gd name="connsiteX1" fmla="*/ 59259 w 296845"/>
                <a:gd name="connsiteY1" fmla="*/ 272344 h 283166"/>
                <a:gd name="connsiteX2" fmla="*/ 8055 w 296845"/>
                <a:gd name="connsiteY2" fmla="*/ 262187 h 283166"/>
                <a:gd name="connsiteX3" fmla="*/ 21569 w 296845"/>
                <a:gd name="connsiteY3" fmla="*/ 228527 h 283166"/>
                <a:gd name="connsiteX4" fmla="*/ 239901 w 296845"/>
                <a:gd name="connsiteY4" fmla="*/ 15316 h 283166"/>
                <a:gd name="connsiteX5" fmla="*/ 284893 w 296845"/>
                <a:gd name="connsiteY5" fmla="*/ 11623 h 283166"/>
                <a:gd name="connsiteX6" fmla="*/ 282207 w 296845"/>
                <a:gd name="connsiteY6" fmla="*/ 56195 h 283166"/>
                <a:gd name="connsiteX7" fmla="*/ 179799 w 296845"/>
                <a:gd name="connsiteY7" fmla="*/ 157428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45" h="283166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2">
              <a:extLst>
                <a:ext uri="{FF2B5EF4-FFF2-40B4-BE49-F238E27FC236}">
                  <a16:creationId xmlns:a16="http://schemas.microsoft.com/office/drawing/2014/main" id="{F1F4297D-F6B1-48B6-B1D0-BBD205E45B2C}"/>
                </a:ext>
              </a:extLst>
            </p:cNvPr>
            <p:cNvSpPr/>
            <p:nvPr/>
          </p:nvSpPr>
          <p:spPr>
            <a:xfrm>
              <a:off x="1354326" y="658588"/>
              <a:ext cx="143444" cy="72543"/>
            </a:xfrm>
            <a:custGeom>
              <a:avLst/>
              <a:gdLst>
                <a:gd name="connsiteX0" fmla="*/ 0 w 143444"/>
                <a:gd name="connsiteY0" fmla="*/ 12774 h 72543"/>
                <a:gd name="connsiteX1" fmla="*/ 140686 w 143444"/>
                <a:gd name="connsiteY1" fmla="*/ 52226 h 72543"/>
                <a:gd name="connsiteX2" fmla="*/ 139259 w 143444"/>
                <a:gd name="connsiteY2" fmla="*/ 69854 h 72543"/>
                <a:gd name="connsiteX3" fmla="*/ 119532 w 143444"/>
                <a:gd name="connsiteY3" fmla="*/ 64985 h 72543"/>
                <a:gd name="connsiteX4" fmla="*/ 0 w 143444"/>
                <a:gd name="connsiteY4" fmla="*/ 12774 h 7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44" h="72543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Graphic 2">
              <a:extLst>
                <a:ext uri="{FF2B5EF4-FFF2-40B4-BE49-F238E27FC236}">
                  <a16:creationId xmlns:a16="http://schemas.microsoft.com/office/drawing/2014/main" id="{EF5AA765-B3C1-49FC-BBA6-A46204008FF8}"/>
                </a:ext>
              </a:extLst>
            </p:cNvPr>
            <p:cNvSpPr/>
            <p:nvPr/>
          </p:nvSpPr>
          <p:spPr>
            <a:xfrm>
              <a:off x="1382615" y="718621"/>
              <a:ext cx="84109" cy="55834"/>
            </a:xfrm>
            <a:custGeom>
              <a:avLst/>
              <a:gdLst>
                <a:gd name="connsiteX0" fmla="*/ 0 w 84109"/>
                <a:gd name="connsiteY0" fmla="*/ 0 h 55834"/>
                <a:gd name="connsiteX1" fmla="*/ 84109 w 84109"/>
                <a:gd name="connsiteY1" fmla="*/ 47175 h 55834"/>
                <a:gd name="connsiteX2" fmla="*/ 0 w 84109"/>
                <a:gd name="connsiteY2" fmla="*/ 0 h 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9" h="55834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Graphic 2">
              <a:extLst>
                <a:ext uri="{FF2B5EF4-FFF2-40B4-BE49-F238E27FC236}">
                  <a16:creationId xmlns:a16="http://schemas.microsoft.com/office/drawing/2014/main" id="{7CC445F8-2FB0-4486-946D-7C05214D8809}"/>
                </a:ext>
              </a:extLst>
            </p:cNvPr>
            <p:cNvSpPr/>
            <p:nvPr/>
          </p:nvSpPr>
          <p:spPr>
            <a:xfrm>
              <a:off x="1875036" y="1986392"/>
              <a:ext cx="74320" cy="69111"/>
            </a:xfrm>
            <a:custGeom>
              <a:avLst/>
              <a:gdLst>
                <a:gd name="connsiteX0" fmla="*/ 73846 w 74320"/>
                <a:gd name="connsiteY0" fmla="*/ 9647 h 69111"/>
                <a:gd name="connsiteX1" fmla="*/ 68474 w 74320"/>
                <a:gd name="connsiteY1" fmla="*/ 15439 h 69111"/>
                <a:gd name="connsiteX2" fmla="*/ 17185 w 74320"/>
                <a:gd name="connsiteY2" fmla="*/ 65048 h 69111"/>
                <a:gd name="connsiteX3" fmla="*/ 2664 w 74320"/>
                <a:gd name="connsiteY3" fmla="*/ 66727 h 69111"/>
                <a:gd name="connsiteX4" fmla="*/ 3167 w 74320"/>
                <a:gd name="connsiteY4" fmla="*/ 55647 h 69111"/>
                <a:gd name="connsiteX5" fmla="*/ 59240 w 74320"/>
                <a:gd name="connsiteY5" fmla="*/ 1672 h 69111"/>
                <a:gd name="connsiteX6" fmla="*/ 73846 w 74320"/>
                <a:gd name="connsiteY6" fmla="*/ 9647 h 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20" h="69111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Graphic 2">
              <a:extLst>
                <a:ext uri="{FF2B5EF4-FFF2-40B4-BE49-F238E27FC236}">
                  <a16:creationId xmlns:a16="http://schemas.microsoft.com/office/drawing/2014/main" id="{32687BE7-77F3-4F38-A9D1-C411F1B5BBE2}"/>
                </a:ext>
              </a:extLst>
            </p:cNvPr>
            <p:cNvSpPr/>
            <p:nvPr/>
          </p:nvSpPr>
          <p:spPr>
            <a:xfrm>
              <a:off x="1418206" y="2060564"/>
              <a:ext cx="519791" cy="354928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Graphic 2">
              <a:extLst>
                <a:ext uri="{FF2B5EF4-FFF2-40B4-BE49-F238E27FC236}">
                  <a16:creationId xmlns:a16="http://schemas.microsoft.com/office/drawing/2014/main" id="{943AC8A5-9FAE-4CC7-9FB3-5A968E1F1DB7}"/>
                </a:ext>
              </a:extLst>
            </p:cNvPr>
            <p:cNvSpPr/>
            <p:nvPr/>
          </p:nvSpPr>
          <p:spPr>
            <a:xfrm>
              <a:off x="371197" y="1077721"/>
              <a:ext cx="1125493" cy="2147217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Graphic 2">
              <a:extLst>
                <a:ext uri="{FF2B5EF4-FFF2-40B4-BE49-F238E27FC236}">
                  <a16:creationId xmlns:a16="http://schemas.microsoft.com/office/drawing/2014/main" id="{69527E4E-71CD-4B66-A1A5-A288413EDB9A}"/>
                </a:ext>
              </a:extLst>
            </p:cNvPr>
            <p:cNvSpPr/>
            <p:nvPr/>
          </p:nvSpPr>
          <p:spPr>
            <a:xfrm>
              <a:off x="1830380" y="2068107"/>
              <a:ext cx="37287" cy="34067"/>
            </a:xfrm>
            <a:custGeom>
              <a:avLst/>
              <a:gdLst>
                <a:gd name="connsiteX0" fmla="*/ 36996 w 37287"/>
                <a:gd name="connsiteY0" fmla="*/ 8683 h 34067"/>
                <a:gd name="connsiteX1" fmla="*/ 31791 w 37287"/>
                <a:gd name="connsiteY1" fmla="*/ 15650 h 34067"/>
                <a:gd name="connsiteX2" fmla="*/ 17185 w 37287"/>
                <a:gd name="connsiteY2" fmla="*/ 30004 h 34067"/>
                <a:gd name="connsiteX3" fmla="*/ 2664 w 37287"/>
                <a:gd name="connsiteY3" fmla="*/ 31683 h 34067"/>
                <a:gd name="connsiteX4" fmla="*/ 3167 w 37287"/>
                <a:gd name="connsiteY4" fmla="*/ 20603 h 34067"/>
                <a:gd name="connsiteX5" fmla="*/ 22558 w 37287"/>
                <a:gd name="connsiteY5" fmla="*/ 1884 h 34067"/>
                <a:gd name="connsiteX6" fmla="*/ 36996 w 37287"/>
                <a:gd name="connsiteY6" fmla="*/ 8683 h 3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7" h="3406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" name="그룹 264">
            <a:extLst>
              <a:ext uri="{FF2B5EF4-FFF2-40B4-BE49-F238E27FC236}">
                <a16:creationId xmlns:a16="http://schemas.microsoft.com/office/drawing/2014/main" id="{E81C1D73-66AC-4553-A71F-9A625C02F878}"/>
              </a:ext>
            </a:extLst>
          </p:cNvPr>
          <p:cNvGrpSpPr/>
          <p:nvPr/>
        </p:nvGrpSpPr>
        <p:grpSpPr>
          <a:xfrm>
            <a:off x="5184488" y="2900093"/>
            <a:ext cx="2137208" cy="1213963"/>
            <a:chOff x="5946737" y="4443179"/>
            <a:chExt cx="2721959" cy="1546109"/>
          </a:xfrm>
        </p:grpSpPr>
        <p:grpSp>
          <p:nvGrpSpPr>
            <p:cNvPr id="266" name="그룹 265">
              <a:extLst>
                <a:ext uri="{FF2B5EF4-FFF2-40B4-BE49-F238E27FC236}">
                  <a16:creationId xmlns:a16="http://schemas.microsoft.com/office/drawing/2014/main" id="{7042B1F2-49D8-4194-9F74-9BAA9711C540}"/>
                </a:ext>
              </a:extLst>
            </p:cNvPr>
            <p:cNvGrpSpPr/>
            <p:nvPr/>
          </p:nvGrpSpPr>
          <p:grpSpPr>
            <a:xfrm>
              <a:off x="6121671" y="4443179"/>
              <a:ext cx="2469865" cy="430894"/>
              <a:chOff x="604803" y="4307877"/>
              <a:chExt cx="3805401" cy="663892"/>
            </a:xfrm>
          </p:grpSpPr>
          <p:sp>
            <p:nvSpPr>
              <p:cNvPr id="320" name="자유형: 도형 319">
                <a:extLst>
                  <a:ext uri="{FF2B5EF4-FFF2-40B4-BE49-F238E27FC236}">
                    <a16:creationId xmlns:a16="http://schemas.microsoft.com/office/drawing/2014/main" id="{FF784F78-4DC9-4B07-A80D-2994D4B398EC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1" name="자유형: 도형 320">
                <a:extLst>
                  <a:ext uri="{FF2B5EF4-FFF2-40B4-BE49-F238E27FC236}">
                    <a16:creationId xmlns:a16="http://schemas.microsoft.com/office/drawing/2014/main" id="{AE098F10-3290-48F4-927E-19BD4065FBFD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2" name="자유형: 도형 321">
                <a:extLst>
                  <a:ext uri="{FF2B5EF4-FFF2-40B4-BE49-F238E27FC236}">
                    <a16:creationId xmlns:a16="http://schemas.microsoft.com/office/drawing/2014/main" id="{B28756D8-FA19-400E-8EFB-B3DC5F0A8E5B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3" name="자유형: 도형 322">
                <a:extLst>
                  <a:ext uri="{FF2B5EF4-FFF2-40B4-BE49-F238E27FC236}">
                    <a16:creationId xmlns:a16="http://schemas.microsoft.com/office/drawing/2014/main" id="{F7D95B74-BFD2-40B0-9418-A343016E6508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4" name="자유형: 도형 323">
                <a:extLst>
                  <a:ext uri="{FF2B5EF4-FFF2-40B4-BE49-F238E27FC236}">
                    <a16:creationId xmlns:a16="http://schemas.microsoft.com/office/drawing/2014/main" id="{C272A930-4A1E-4DB3-97B0-34F1A172FE22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7" name="그룹 266">
              <a:extLst>
                <a:ext uri="{FF2B5EF4-FFF2-40B4-BE49-F238E27FC236}">
                  <a16:creationId xmlns:a16="http://schemas.microsoft.com/office/drawing/2014/main" id="{76310368-7436-4315-A9FF-FA225E7C762D}"/>
                </a:ext>
              </a:extLst>
            </p:cNvPr>
            <p:cNvGrpSpPr/>
            <p:nvPr/>
          </p:nvGrpSpPr>
          <p:grpSpPr>
            <a:xfrm>
              <a:off x="5946737" y="4875184"/>
              <a:ext cx="2469865" cy="430894"/>
              <a:chOff x="335277" y="4973480"/>
              <a:chExt cx="3805401" cy="663892"/>
            </a:xfrm>
          </p:grpSpPr>
          <p:sp>
            <p:nvSpPr>
              <p:cNvPr id="315" name="자유형: 도형 314">
                <a:extLst>
                  <a:ext uri="{FF2B5EF4-FFF2-40B4-BE49-F238E27FC236}">
                    <a16:creationId xmlns:a16="http://schemas.microsoft.com/office/drawing/2014/main" id="{2D43C3DD-E5BF-4316-B5D7-963E8FD20442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6" name="자유형: 도형 315">
                <a:extLst>
                  <a:ext uri="{FF2B5EF4-FFF2-40B4-BE49-F238E27FC236}">
                    <a16:creationId xmlns:a16="http://schemas.microsoft.com/office/drawing/2014/main" id="{4E96865C-DF44-47DE-8210-00FE986C5B49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7" name="자유형: 도형 316">
                <a:extLst>
                  <a:ext uri="{FF2B5EF4-FFF2-40B4-BE49-F238E27FC236}">
                    <a16:creationId xmlns:a16="http://schemas.microsoft.com/office/drawing/2014/main" id="{085F24BB-3139-4BAC-83A7-9ABBF52B0B35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8" name="자유형: 도형 317">
                <a:extLst>
                  <a:ext uri="{FF2B5EF4-FFF2-40B4-BE49-F238E27FC236}">
                    <a16:creationId xmlns:a16="http://schemas.microsoft.com/office/drawing/2014/main" id="{CEAA6806-28DE-4EB2-B62A-625801C81EDC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9" name="자유형: 도형 318">
                <a:extLst>
                  <a:ext uri="{FF2B5EF4-FFF2-40B4-BE49-F238E27FC236}">
                    <a16:creationId xmlns:a16="http://schemas.microsoft.com/office/drawing/2014/main" id="{7A0C255C-465D-4935-8B50-92FA4E4635B2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8" name="그룹 267">
              <a:extLst>
                <a:ext uri="{FF2B5EF4-FFF2-40B4-BE49-F238E27FC236}">
                  <a16:creationId xmlns:a16="http://schemas.microsoft.com/office/drawing/2014/main" id="{6F50B930-3D81-4B8C-A91C-D03B5D940E85}"/>
                </a:ext>
              </a:extLst>
            </p:cNvPr>
            <p:cNvGrpSpPr/>
            <p:nvPr/>
          </p:nvGrpSpPr>
          <p:grpSpPr>
            <a:xfrm>
              <a:off x="6084446" y="5306077"/>
              <a:ext cx="2469865" cy="430894"/>
              <a:chOff x="547449" y="5637372"/>
              <a:chExt cx="3805401" cy="663892"/>
            </a:xfrm>
          </p:grpSpPr>
          <p:sp>
            <p:nvSpPr>
              <p:cNvPr id="310" name="자유형: 도형 309">
                <a:extLst>
                  <a:ext uri="{FF2B5EF4-FFF2-40B4-BE49-F238E27FC236}">
                    <a16:creationId xmlns:a16="http://schemas.microsoft.com/office/drawing/2014/main" id="{E8CCCBD1-C4B4-42A0-AEE5-A1BE2D34776A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1" name="자유형: 도형 310">
                <a:extLst>
                  <a:ext uri="{FF2B5EF4-FFF2-40B4-BE49-F238E27FC236}">
                    <a16:creationId xmlns:a16="http://schemas.microsoft.com/office/drawing/2014/main" id="{729337E3-2604-4A7F-84BD-68AA28F0B4B1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2" name="자유형: 도형 311">
                <a:extLst>
                  <a:ext uri="{FF2B5EF4-FFF2-40B4-BE49-F238E27FC236}">
                    <a16:creationId xmlns:a16="http://schemas.microsoft.com/office/drawing/2014/main" id="{BFC7FED0-088B-45FC-8717-B6AD6F626F10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3" name="자유형: 도형 312">
                <a:extLst>
                  <a:ext uri="{FF2B5EF4-FFF2-40B4-BE49-F238E27FC236}">
                    <a16:creationId xmlns:a16="http://schemas.microsoft.com/office/drawing/2014/main" id="{1B9D7476-F09A-49FC-9C1D-0C5335C4CB0B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4" name="자유형: 도형 313">
                <a:extLst>
                  <a:ext uri="{FF2B5EF4-FFF2-40B4-BE49-F238E27FC236}">
                    <a16:creationId xmlns:a16="http://schemas.microsoft.com/office/drawing/2014/main" id="{5FAA9122-9345-468B-BC5A-BA06695EEB80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9" name="그룹 268">
              <a:extLst>
                <a:ext uri="{FF2B5EF4-FFF2-40B4-BE49-F238E27FC236}">
                  <a16:creationId xmlns:a16="http://schemas.microsoft.com/office/drawing/2014/main" id="{3FB93834-B9AC-48B9-9030-A7755D217087}"/>
                </a:ext>
              </a:extLst>
            </p:cNvPr>
            <p:cNvGrpSpPr/>
            <p:nvPr/>
          </p:nvGrpSpPr>
          <p:grpSpPr>
            <a:xfrm>
              <a:off x="7892422" y="4643078"/>
              <a:ext cx="776274" cy="1153329"/>
              <a:chOff x="6093430" y="556957"/>
              <a:chExt cx="1196031" cy="1776971"/>
            </a:xfrm>
          </p:grpSpPr>
          <p:sp>
            <p:nvSpPr>
              <p:cNvPr id="290" name="자유형: 도형 289">
                <a:extLst>
                  <a:ext uri="{FF2B5EF4-FFF2-40B4-BE49-F238E27FC236}">
                    <a16:creationId xmlns:a16="http://schemas.microsoft.com/office/drawing/2014/main" id="{923F64AF-CA90-461D-BA44-ACB4A1A92188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1" name="자유형: 도형 290">
                <a:extLst>
                  <a:ext uri="{FF2B5EF4-FFF2-40B4-BE49-F238E27FC236}">
                    <a16:creationId xmlns:a16="http://schemas.microsoft.com/office/drawing/2014/main" id="{6B85225D-E6D0-4E3C-8B39-72B51358C1EF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2" name="자유형: 도형 291">
                <a:extLst>
                  <a:ext uri="{FF2B5EF4-FFF2-40B4-BE49-F238E27FC236}">
                    <a16:creationId xmlns:a16="http://schemas.microsoft.com/office/drawing/2014/main" id="{ECE40B77-D5D3-4F04-8A8E-80E03760760E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3" name="자유형: 도형 292">
                <a:extLst>
                  <a:ext uri="{FF2B5EF4-FFF2-40B4-BE49-F238E27FC236}">
                    <a16:creationId xmlns:a16="http://schemas.microsoft.com/office/drawing/2014/main" id="{977314AD-46D8-4A8E-8F69-EA34B81BFC5D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4" name="자유형: 도형 293">
                <a:extLst>
                  <a:ext uri="{FF2B5EF4-FFF2-40B4-BE49-F238E27FC236}">
                    <a16:creationId xmlns:a16="http://schemas.microsoft.com/office/drawing/2014/main" id="{BCB018C5-3A55-4BEE-AA0C-C8B89D3FDD87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5" name="자유형: 도형 294">
                <a:extLst>
                  <a:ext uri="{FF2B5EF4-FFF2-40B4-BE49-F238E27FC236}">
                    <a16:creationId xmlns:a16="http://schemas.microsoft.com/office/drawing/2014/main" id="{00C25155-D3D3-4EA7-A88E-F5C7A7CBF7C3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6" name="자유형: 도형 295">
                <a:extLst>
                  <a:ext uri="{FF2B5EF4-FFF2-40B4-BE49-F238E27FC236}">
                    <a16:creationId xmlns:a16="http://schemas.microsoft.com/office/drawing/2014/main" id="{AB8B0624-DE84-41D7-B5B8-C1688C82D372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7" name="자유형: 도형 296">
                <a:extLst>
                  <a:ext uri="{FF2B5EF4-FFF2-40B4-BE49-F238E27FC236}">
                    <a16:creationId xmlns:a16="http://schemas.microsoft.com/office/drawing/2014/main" id="{996E1478-B234-43D4-A7F4-D6A17C95062D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8" name="자유형: 도형 297">
                <a:extLst>
                  <a:ext uri="{FF2B5EF4-FFF2-40B4-BE49-F238E27FC236}">
                    <a16:creationId xmlns:a16="http://schemas.microsoft.com/office/drawing/2014/main" id="{E07D5AAB-AF6E-4FAF-A634-2D902AB22B7F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9" name="자유형: 도형 298">
                <a:extLst>
                  <a:ext uri="{FF2B5EF4-FFF2-40B4-BE49-F238E27FC236}">
                    <a16:creationId xmlns:a16="http://schemas.microsoft.com/office/drawing/2014/main" id="{407760F2-9F7A-42D8-9C5B-C8A2F61BDFA6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0" name="자유형: 도형 299">
                <a:extLst>
                  <a:ext uri="{FF2B5EF4-FFF2-40B4-BE49-F238E27FC236}">
                    <a16:creationId xmlns:a16="http://schemas.microsoft.com/office/drawing/2014/main" id="{8B5C54C7-B609-454F-A4E8-9B1DF5B36C9D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1" name="자유형: 도형 300">
                <a:extLst>
                  <a:ext uri="{FF2B5EF4-FFF2-40B4-BE49-F238E27FC236}">
                    <a16:creationId xmlns:a16="http://schemas.microsoft.com/office/drawing/2014/main" id="{4E2D0B94-04A9-48D4-B6CB-A79587568069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2" name="자유형: 도형 301">
                <a:extLst>
                  <a:ext uri="{FF2B5EF4-FFF2-40B4-BE49-F238E27FC236}">
                    <a16:creationId xmlns:a16="http://schemas.microsoft.com/office/drawing/2014/main" id="{A2D9C8FE-7F75-4F9F-B1EA-DAAAF506C5CF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3" name="자유형: 도형 302">
                <a:extLst>
                  <a:ext uri="{FF2B5EF4-FFF2-40B4-BE49-F238E27FC236}">
                    <a16:creationId xmlns:a16="http://schemas.microsoft.com/office/drawing/2014/main" id="{7B974703-1913-42E6-99BE-B7CB21DB2070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4" name="자유형: 도형 303">
                <a:extLst>
                  <a:ext uri="{FF2B5EF4-FFF2-40B4-BE49-F238E27FC236}">
                    <a16:creationId xmlns:a16="http://schemas.microsoft.com/office/drawing/2014/main" id="{6218E046-C6C0-4156-BF1C-4C8D01E95151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5" name="자유형: 도형 304">
                <a:extLst>
                  <a:ext uri="{FF2B5EF4-FFF2-40B4-BE49-F238E27FC236}">
                    <a16:creationId xmlns:a16="http://schemas.microsoft.com/office/drawing/2014/main" id="{EBD2EA56-AAFC-49C1-821E-2BC378CF0070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6" name="자유형: 도형 305">
                <a:extLst>
                  <a:ext uri="{FF2B5EF4-FFF2-40B4-BE49-F238E27FC236}">
                    <a16:creationId xmlns:a16="http://schemas.microsoft.com/office/drawing/2014/main" id="{95346042-6C97-4E32-82CC-66B6A0E1D9DE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7" name="자유형: 도형 306">
                <a:extLst>
                  <a:ext uri="{FF2B5EF4-FFF2-40B4-BE49-F238E27FC236}">
                    <a16:creationId xmlns:a16="http://schemas.microsoft.com/office/drawing/2014/main" id="{2844511E-5B61-41B6-8A1C-E6AB70C84633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8" name="자유형: 도형 307">
                <a:extLst>
                  <a:ext uri="{FF2B5EF4-FFF2-40B4-BE49-F238E27FC236}">
                    <a16:creationId xmlns:a16="http://schemas.microsoft.com/office/drawing/2014/main" id="{DBC500D5-158D-4ABD-B4D9-3CBB9B5DE407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9" name="자유형: 도형 308">
                <a:extLst>
                  <a:ext uri="{FF2B5EF4-FFF2-40B4-BE49-F238E27FC236}">
                    <a16:creationId xmlns:a16="http://schemas.microsoft.com/office/drawing/2014/main" id="{2450219B-36A4-45A8-8DDC-B92524355C88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0" name="그룹 269">
              <a:extLst>
                <a:ext uri="{FF2B5EF4-FFF2-40B4-BE49-F238E27FC236}">
                  <a16:creationId xmlns:a16="http://schemas.microsoft.com/office/drawing/2014/main" id="{210CC0E2-41D2-41AE-9526-8535350EDCC1}"/>
                </a:ext>
              </a:extLst>
            </p:cNvPr>
            <p:cNvGrpSpPr/>
            <p:nvPr/>
          </p:nvGrpSpPr>
          <p:grpSpPr>
            <a:xfrm>
              <a:off x="7526784" y="5153532"/>
              <a:ext cx="771255" cy="691563"/>
              <a:chOff x="5530080" y="1343429"/>
              <a:chExt cx="1188297" cy="1065513"/>
            </a:xfrm>
          </p:grpSpPr>
          <p:sp>
            <p:nvSpPr>
              <p:cNvPr id="278" name="자유형: 도형 277">
                <a:extLst>
                  <a:ext uri="{FF2B5EF4-FFF2-40B4-BE49-F238E27FC236}">
                    <a16:creationId xmlns:a16="http://schemas.microsoft.com/office/drawing/2014/main" id="{37C8FCE5-F777-4FB8-A7D8-950493D6D177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9" name="자유형: 도형 278">
                <a:extLst>
                  <a:ext uri="{FF2B5EF4-FFF2-40B4-BE49-F238E27FC236}">
                    <a16:creationId xmlns:a16="http://schemas.microsoft.com/office/drawing/2014/main" id="{2499052F-035A-4BAC-B009-E42469D42734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0" name="자유형: 도형 279">
                <a:extLst>
                  <a:ext uri="{FF2B5EF4-FFF2-40B4-BE49-F238E27FC236}">
                    <a16:creationId xmlns:a16="http://schemas.microsoft.com/office/drawing/2014/main" id="{5409AD2B-A860-4CD0-AC7B-6D0B87525572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1" name="자유형: 도형 280">
                <a:extLst>
                  <a:ext uri="{FF2B5EF4-FFF2-40B4-BE49-F238E27FC236}">
                    <a16:creationId xmlns:a16="http://schemas.microsoft.com/office/drawing/2014/main" id="{E6397A73-E1A6-48D8-99C9-977F48E7F8FD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2" name="자유형: 도형 281">
                <a:extLst>
                  <a:ext uri="{FF2B5EF4-FFF2-40B4-BE49-F238E27FC236}">
                    <a16:creationId xmlns:a16="http://schemas.microsoft.com/office/drawing/2014/main" id="{FC3E604D-E868-4B63-AA10-1B5E5338E316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3" name="자유형: 도형 282">
                <a:extLst>
                  <a:ext uri="{FF2B5EF4-FFF2-40B4-BE49-F238E27FC236}">
                    <a16:creationId xmlns:a16="http://schemas.microsoft.com/office/drawing/2014/main" id="{E7BD3C5B-ECF5-43CC-B2AD-BF3FEBA3F8F8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4" name="자유형: 도형 283">
                <a:extLst>
                  <a:ext uri="{FF2B5EF4-FFF2-40B4-BE49-F238E27FC236}">
                    <a16:creationId xmlns:a16="http://schemas.microsoft.com/office/drawing/2014/main" id="{457C4CB1-76E9-468D-A60A-9FA4910D0571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5" name="자유형: 도형 284">
                <a:extLst>
                  <a:ext uri="{FF2B5EF4-FFF2-40B4-BE49-F238E27FC236}">
                    <a16:creationId xmlns:a16="http://schemas.microsoft.com/office/drawing/2014/main" id="{760530C4-9727-4B83-8770-491729714075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6" name="자유형: 도형 285">
                <a:extLst>
                  <a:ext uri="{FF2B5EF4-FFF2-40B4-BE49-F238E27FC236}">
                    <a16:creationId xmlns:a16="http://schemas.microsoft.com/office/drawing/2014/main" id="{A5B5828D-6767-4083-AA51-C1652C424FDF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7" name="자유형: 도형 286">
                <a:extLst>
                  <a:ext uri="{FF2B5EF4-FFF2-40B4-BE49-F238E27FC236}">
                    <a16:creationId xmlns:a16="http://schemas.microsoft.com/office/drawing/2014/main" id="{B6F79D89-E017-47E5-8011-AA870F03D7A5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8" name="자유형: 도형 287">
                <a:extLst>
                  <a:ext uri="{FF2B5EF4-FFF2-40B4-BE49-F238E27FC236}">
                    <a16:creationId xmlns:a16="http://schemas.microsoft.com/office/drawing/2014/main" id="{85D285E0-2EDE-4B96-9D5C-176C37CFF8C3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9" name="자유형: 도형 288">
                <a:extLst>
                  <a:ext uri="{FF2B5EF4-FFF2-40B4-BE49-F238E27FC236}">
                    <a16:creationId xmlns:a16="http://schemas.microsoft.com/office/drawing/2014/main" id="{301DA2FE-26E5-4602-AF4B-EF369EA5DDEA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B80424CE-5496-48EA-AEE0-75595186EADB}"/>
                </a:ext>
              </a:extLst>
            </p:cNvPr>
            <p:cNvGrpSpPr/>
            <p:nvPr/>
          </p:nvGrpSpPr>
          <p:grpSpPr>
            <a:xfrm>
              <a:off x="7692034" y="5140827"/>
              <a:ext cx="848461" cy="848461"/>
              <a:chOff x="5784686" y="1323855"/>
              <a:chExt cx="1307251" cy="1307251"/>
            </a:xfrm>
          </p:grpSpPr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73B32173-F4DD-4FE7-8D91-1D5DADE240F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4CE28C24-5825-47AF-9137-3C0C4D565AB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4" name="자유형: 도형 273">
                <a:extLst>
                  <a:ext uri="{FF2B5EF4-FFF2-40B4-BE49-F238E27FC236}">
                    <a16:creationId xmlns:a16="http://schemas.microsoft.com/office/drawing/2014/main" id="{AAD11FE7-DE3C-424E-BA2E-0EAC474E51CF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1F0670E5-35A6-4789-B969-DB6CD1D8903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6" name="자유형: 도형 275">
                <a:extLst>
                  <a:ext uri="{FF2B5EF4-FFF2-40B4-BE49-F238E27FC236}">
                    <a16:creationId xmlns:a16="http://schemas.microsoft.com/office/drawing/2014/main" id="{27E16EE4-BB4C-42D4-83B5-5A5AF74F90F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7" name="자유형: 도형 276">
                <a:extLst>
                  <a:ext uri="{FF2B5EF4-FFF2-40B4-BE49-F238E27FC236}">
                    <a16:creationId xmlns:a16="http://schemas.microsoft.com/office/drawing/2014/main" id="{F0491FA5-F1AB-4581-A7FC-11DC18B6419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06F07A06-30BC-4073-9137-D6FFC2F219E7}"/>
              </a:ext>
            </a:extLst>
          </p:cNvPr>
          <p:cNvGrpSpPr/>
          <p:nvPr/>
        </p:nvGrpSpPr>
        <p:grpSpPr>
          <a:xfrm>
            <a:off x="605516" y="1282194"/>
            <a:ext cx="1896466" cy="3785014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95BE781-4D19-4578-BC23-403930894264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CD9105E2-6117-492F-A152-186BE33A0A33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8E87869-9F67-4521-9FA0-FD8BC29C6FDB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BF93D48-9C4C-4D1F-A042-87FFAA5A3D2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FC976D01-D49F-4DF1-96B2-BD05A8DF13F2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30F16198-5DC5-4C54-80E8-F06AAE474562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7C66B98-31D4-4317-A71C-1D40A4C02E06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4F31A2F-0E8A-4980-9C6D-4BD541445B82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C2063A0-2369-4A1D-8449-CB0E1A9C5267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2E85DF9-9460-43FE-ADD6-65E1B1C602B6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AA4DA93-062F-4F5B-A79F-086BDEBE1902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E95CFC5-9E91-44EE-B9FA-A7DEF9A7E43B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98AE1E76-CA94-42A9-9046-763160CF9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CDD38755-FED0-4799-857E-03A81C5E2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9D424CCC-A57E-4932-AE1B-C14B8593C2ED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E45C68E8-AF17-4622-B793-48EAD2F2874E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3EAD534-86F9-4B60-B638-1B2697FE5E09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47DB4C3-21DD-411B-9E05-97572F8B6E2B}"/>
              </a:ext>
            </a:extLst>
          </p:cNvPr>
          <p:cNvGrpSpPr/>
          <p:nvPr/>
        </p:nvGrpSpPr>
        <p:grpSpPr>
          <a:xfrm>
            <a:off x="5014931" y="3160709"/>
            <a:ext cx="2617559" cy="3307702"/>
            <a:chOff x="7047611" y="1174812"/>
            <a:chExt cx="4409242" cy="557177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79EE2F8-50DF-4452-838B-4C6B1006E3A3}"/>
                </a:ext>
              </a:extLst>
            </p:cNvPr>
            <p:cNvGrpSpPr/>
            <p:nvPr/>
          </p:nvGrpSpPr>
          <p:grpSpPr>
            <a:xfrm>
              <a:off x="8434709" y="1174812"/>
              <a:ext cx="1588479" cy="3147176"/>
              <a:chOff x="8434709" y="1174812"/>
              <a:chExt cx="1588479" cy="3147176"/>
            </a:xfrm>
          </p:grpSpPr>
          <p:grpSp>
            <p:nvGrpSpPr>
              <p:cNvPr id="32" name="Group 246">
                <a:extLst>
                  <a:ext uri="{FF2B5EF4-FFF2-40B4-BE49-F238E27FC236}">
                    <a16:creationId xmlns:a16="http://schemas.microsoft.com/office/drawing/2014/main" id="{5140693E-185B-4364-BC05-51E9B5C4EEBD}"/>
                  </a:ext>
                </a:extLst>
              </p:cNvPr>
              <p:cNvGrpSpPr/>
              <p:nvPr/>
            </p:nvGrpSpPr>
            <p:grpSpPr>
              <a:xfrm>
                <a:off x="8434709" y="1174812"/>
                <a:ext cx="1588479" cy="3147176"/>
                <a:chOff x="8649228" y="336362"/>
                <a:chExt cx="3202165" cy="6344296"/>
              </a:xfrm>
            </p:grpSpPr>
            <p:sp>
              <p:nvSpPr>
                <p:cNvPr id="45" name="Freeform: Shape 247">
                  <a:extLst>
                    <a:ext uri="{FF2B5EF4-FFF2-40B4-BE49-F238E27FC236}">
                      <a16:creationId xmlns:a16="http://schemas.microsoft.com/office/drawing/2014/main" id="{B199C055-9AE5-4586-985A-15FEA5452A40}"/>
                    </a:ext>
                  </a:extLst>
                </p:cNvPr>
                <p:cNvSpPr/>
                <p:nvPr/>
              </p:nvSpPr>
              <p:spPr>
                <a:xfrm>
                  <a:off x="8688116" y="336362"/>
                  <a:ext cx="3163277" cy="6344296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248">
                  <a:extLst>
                    <a:ext uri="{FF2B5EF4-FFF2-40B4-BE49-F238E27FC236}">
                      <a16:creationId xmlns:a16="http://schemas.microsoft.com/office/drawing/2014/main" id="{7F5D6A2D-0A8E-4B23-936D-E0559EEDA44D}"/>
                    </a:ext>
                  </a:extLst>
                </p:cNvPr>
                <p:cNvSpPr/>
                <p:nvPr/>
              </p:nvSpPr>
              <p:spPr>
                <a:xfrm>
                  <a:off x="8857417" y="502456"/>
                  <a:ext cx="2824675" cy="6012111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249">
                  <a:extLst>
                    <a:ext uri="{FF2B5EF4-FFF2-40B4-BE49-F238E27FC236}">
                      <a16:creationId xmlns:a16="http://schemas.microsoft.com/office/drawing/2014/main" id="{EDB284BA-8CBF-4159-A3E0-A5FF6864B542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250">
                  <a:extLst>
                    <a:ext uri="{FF2B5EF4-FFF2-40B4-BE49-F238E27FC236}">
                      <a16:creationId xmlns:a16="http://schemas.microsoft.com/office/drawing/2014/main" id="{72C3A7A9-AB1E-4EC6-8D66-46B9033D2B8F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251">
                  <a:extLst>
                    <a:ext uri="{FF2B5EF4-FFF2-40B4-BE49-F238E27FC236}">
                      <a16:creationId xmlns:a16="http://schemas.microsoft.com/office/drawing/2014/main" id="{3A50221C-A6FB-4352-8964-3E4FD3D032EB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0" name="Group 252">
                  <a:extLst>
                    <a:ext uri="{FF2B5EF4-FFF2-40B4-BE49-F238E27FC236}">
                      <a16:creationId xmlns:a16="http://schemas.microsoft.com/office/drawing/2014/main" id="{16AA3F4F-42FC-45A9-8532-E27CBD571F6F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51" name="Freeform: Shape 253">
                    <a:extLst>
                      <a:ext uri="{FF2B5EF4-FFF2-40B4-BE49-F238E27FC236}">
                        <a16:creationId xmlns:a16="http://schemas.microsoft.com/office/drawing/2014/main" id="{8D8454DE-3146-4CC3-8EAF-C69F6CA971DB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254">
                    <a:extLst>
                      <a:ext uri="{FF2B5EF4-FFF2-40B4-BE49-F238E27FC236}">
                        <a16:creationId xmlns:a16="http://schemas.microsoft.com/office/drawing/2014/main" id="{4F3DDAA7-5B7B-4C4F-80B5-B4052D94BF0E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C3DF2811-7A1F-419C-94DE-F143FCA08617}"/>
                  </a:ext>
                </a:extLst>
              </p:cNvPr>
              <p:cNvGrpSpPr/>
              <p:nvPr/>
            </p:nvGrpSpPr>
            <p:grpSpPr>
              <a:xfrm>
                <a:off x="8787597" y="1990375"/>
                <a:ext cx="901994" cy="1001346"/>
                <a:chOff x="5196800" y="3851940"/>
                <a:chExt cx="1396937" cy="1550805"/>
              </a:xfrm>
              <a:solidFill>
                <a:schemeClr val="accent2"/>
              </a:solidFill>
            </p:grpSpPr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F9A52991-F0BA-4226-AB72-BDB53787A1AA}"/>
                    </a:ext>
                  </a:extLst>
                </p:cNvPr>
                <p:cNvSpPr/>
                <p:nvPr/>
              </p:nvSpPr>
              <p:spPr>
                <a:xfrm>
                  <a:off x="5334092" y="4274746"/>
                  <a:ext cx="1122352" cy="92789"/>
                </a:xfrm>
                <a:custGeom>
                  <a:avLst/>
                  <a:gdLst>
                    <a:gd name="connsiteX0" fmla="*/ 2196397 w 2221585"/>
                    <a:gd name="connsiteY0" fmla="*/ 183667 h 183667"/>
                    <a:gd name="connsiteX1" fmla="*/ 25189 w 2221585"/>
                    <a:gd name="connsiteY1" fmla="*/ 183667 h 183667"/>
                    <a:gd name="connsiteX2" fmla="*/ 0 w 2221585"/>
                    <a:gd name="connsiteY2" fmla="*/ 158479 h 183667"/>
                    <a:gd name="connsiteX3" fmla="*/ 0 w 2221585"/>
                    <a:gd name="connsiteY3" fmla="*/ 25189 h 183667"/>
                    <a:gd name="connsiteX4" fmla="*/ 25189 w 2221585"/>
                    <a:gd name="connsiteY4" fmla="*/ 0 h 183667"/>
                    <a:gd name="connsiteX5" fmla="*/ 2196397 w 2221585"/>
                    <a:gd name="connsiteY5" fmla="*/ 0 h 183667"/>
                    <a:gd name="connsiteX6" fmla="*/ 2221586 w 2221585"/>
                    <a:gd name="connsiteY6" fmla="*/ 25189 h 183667"/>
                    <a:gd name="connsiteX7" fmla="*/ 2221586 w 2221585"/>
                    <a:gd name="connsiteY7" fmla="*/ 158566 h 183667"/>
                    <a:gd name="connsiteX8" fmla="*/ 2196397 w 2221585"/>
                    <a:gd name="connsiteY8" fmla="*/ 183667 h 18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585" h="183667">
                      <a:moveTo>
                        <a:pt x="2196397" y="183667"/>
                      </a:moveTo>
                      <a:lnTo>
                        <a:pt x="25189" y="183667"/>
                      </a:lnTo>
                      <a:cubicBezTo>
                        <a:pt x="11282" y="183667"/>
                        <a:pt x="0" y="172385"/>
                        <a:pt x="0" y="158479"/>
                      </a:cubicBezTo>
                      <a:lnTo>
                        <a:pt x="0" y="25189"/>
                      </a:lnTo>
                      <a:cubicBezTo>
                        <a:pt x="0" y="11282"/>
                        <a:pt x="11282" y="0"/>
                        <a:pt x="25189" y="0"/>
                      </a:cubicBezTo>
                      <a:lnTo>
                        <a:pt x="2196397" y="0"/>
                      </a:lnTo>
                      <a:cubicBezTo>
                        <a:pt x="2210303" y="0"/>
                        <a:pt x="2221586" y="11282"/>
                        <a:pt x="2221586" y="25189"/>
                      </a:cubicBezTo>
                      <a:lnTo>
                        <a:pt x="2221586" y="158566"/>
                      </a:lnTo>
                      <a:cubicBezTo>
                        <a:pt x="2221498" y="172472"/>
                        <a:pt x="2210216" y="183667"/>
                        <a:pt x="2196397" y="183667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765A2906-EB61-4979-A369-DF5A57BF5349}"/>
                    </a:ext>
                  </a:extLst>
                </p:cNvPr>
                <p:cNvSpPr/>
                <p:nvPr/>
              </p:nvSpPr>
              <p:spPr>
                <a:xfrm>
                  <a:off x="5367941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B700341D-84DC-4103-A264-77BAB5744227}"/>
                    </a:ext>
                  </a:extLst>
                </p:cNvPr>
                <p:cNvSpPr/>
                <p:nvPr/>
              </p:nvSpPr>
              <p:spPr>
                <a:xfrm>
                  <a:off x="5664734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F18818C6-C437-462F-8231-DED5908F8937}"/>
                    </a:ext>
                  </a:extLst>
                </p:cNvPr>
                <p:cNvSpPr/>
                <p:nvPr/>
              </p:nvSpPr>
              <p:spPr>
                <a:xfrm>
                  <a:off x="5961482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39B4B506-8950-463F-BEB8-8F8585D8C9A8}"/>
                    </a:ext>
                  </a:extLst>
                </p:cNvPr>
                <p:cNvSpPr/>
                <p:nvPr/>
              </p:nvSpPr>
              <p:spPr>
                <a:xfrm>
                  <a:off x="6258276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52070D36-2DA0-4784-8216-CA231B9F6F0C}"/>
                    </a:ext>
                  </a:extLst>
                </p:cNvPr>
                <p:cNvSpPr/>
                <p:nvPr/>
              </p:nvSpPr>
              <p:spPr>
                <a:xfrm>
                  <a:off x="5196800" y="3851940"/>
                  <a:ext cx="1396937" cy="378801"/>
                </a:xfrm>
                <a:custGeom>
                  <a:avLst/>
                  <a:gdLst>
                    <a:gd name="connsiteX0" fmla="*/ 1379974 w 2765099"/>
                    <a:gd name="connsiteY0" fmla="*/ 749781 h 749800"/>
                    <a:gd name="connsiteX1" fmla="*/ 55210 w 2765099"/>
                    <a:gd name="connsiteY1" fmla="*/ 749256 h 749800"/>
                    <a:gd name="connsiteX2" fmla="*/ 6144 w 2765099"/>
                    <a:gd name="connsiteY2" fmla="*/ 731852 h 749800"/>
                    <a:gd name="connsiteX3" fmla="*/ 31245 w 2765099"/>
                    <a:gd name="connsiteY3" fmla="*/ 632584 h 749800"/>
                    <a:gd name="connsiteX4" fmla="*/ 1354524 w 2765099"/>
                    <a:gd name="connsiteY4" fmla="*/ 7591 h 749800"/>
                    <a:gd name="connsiteX5" fmla="*/ 1410411 w 2765099"/>
                    <a:gd name="connsiteY5" fmla="*/ 7241 h 749800"/>
                    <a:gd name="connsiteX6" fmla="*/ 2709287 w 2765099"/>
                    <a:gd name="connsiteY6" fmla="*/ 622438 h 749800"/>
                    <a:gd name="connsiteX7" fmla="*/ 2760889 w 2765099"/>
                    <a:gd name="connsiteY7" fmla="*/ 732289 h 749800"/>
                    <a:gd name="connsiteX8" fmla="*/ 2739724 w 2765099"/>
                    <a:gd name="connsiteY8" fmla="*/ 748994 h 749800"/>
                    <a:gd name="connsiteX9" fmla="*/ 1379974 w 2765099"/>
                    <a:gd name="connsiteY9" fmla="*/ 749431 h 749800"/>
                    <a:gd name="connsiteX10" fmla="*/ 1379974 w 2765099"/>
                    <a:gd name="connsiteY10" fmla="*/ 749781 h 74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5099" h="749800">
                      <a:moveTo>
                        <a:pt x="1379974" y="749781"/>
                      </a:moveTo>
                      <a:cubicBezTo>
                        <a:pt x="938386" y="749781"/>
                        <a:pt x="496798" y="749956"/>
                        <a:pt x="55210" y="749256"/>
                      </a:cubicBezTo>
                      <a:cubicBezTo>
                        <a:pt x="37543" y="749256"/>
                        <a:pt x="6407" y="746720"/>
                        <a:pt x="6144" y="731852"/>
                      </a:cubicBezTo>
                      <a:cubicBezTo>
                        <a:pt x="6494" y="702990"/>
                        <a:pt x="-18957" y="656111"/>
                        <a:pt x="31245" y="632584"/>
                      </a:cubicBezTo>
                      <a:cubicBezTo>
                        <a:pt x="182377" y="561828"/>
                        <a:pt x="1064592" y="145079"/>
                        <a:pt x="1354524" y="7591"/>
                      </a:cubicBezTo>
                      <a:cubicBezTo>
                        <a:pt x="1375252" y="-2205"/>
                        <a:pt x="1389245" y="-2730"/>
                        <a:pt x="1410411" y="7241"/>
                      </a:cubicBezTo>
                      <a:cubicBezTo>
                        <a:pt x="1834157" y="208138"/>
                        <a:pt x="2700192" y="617978"/>
                        <a:pt x="2709287" y="622438"/>
                      </a:cubicBezTo>
                      <a:cubicBezTo>
                        <a:pt x="2758266" y="646490"/>
                        <a:pt x="2773484" y="679988"/>
                        <a:pt x="2760889" y="732289"/>
                      </a:cubicBezTo>
                      <a:cubicBezTo>
                        <a:pt x="2757828" y="745058"/>
                        <a:pt x="2751006" y="748819"/>
                        <a:pt x="2739724" y="748994"/>
                      </a:cubicBezTo>
                      <a:cubicBezTo>
                        <a:pt x="2725118" y="749256"/>
                        <a:pt x="1818677" y="749431"/>
                        <a:pt x="1379974" y="749431"/>
                      </a:cubicBezTo>
                      <a:cubicBezTo>
                        <a:pt x="1379974" y="749606"/>
                        <a:pt x="1379974" y="749694"/>
                        <a:pt x="1379974" y="749781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3557DC43-B950-4965-B452-040F129ED312}"/>
                    </a:ext>
                  </a:extLst>
                </p:cNvPr>
                <p:cNvSpPr/>
                <p:nvPr/>
              </p:nvSpPr>
              <p:spPr>
                <a:xfrm>
                  <a:off x="5334092" y="5140179"/>
                  <a:ext cx="1122352" cy="92789"/>
                </a:xfrm>
                <a:custGeom>
                  <a:avLst/>
                  <a:gdLst>
                    <a:gd name="connsiteX0" fmla="*/ 2196397 w 2221585"/>
                    <a:gd name="connsiteY0" fmla="*/ 183667 h 183667"/>
                    <a:gd name="connsiteX1" fmla="*/ 25189 w 2221585"/>
                    <a:gd name="connsiteY1" fmla="*/ 183667 h 183667"/>
                    <a:gd name="connsiteX2" fmla="*/ 0 w 2221585"/>
                    <a:gd name="connsiteY2" fmla="*/ 158479 h 183667"/>
                    <a:gd name="connsiteX3" fmla="*/ 0 w 2221585"/>
                    <a:gd name="connsiteY3" fmla="*/ 25189 h 183667"/>
                    <a:gd name="connsiteX4" fmla="*/ 25189 w 2221585"/>
                    <a:gd name="connsiteY4" fmla="*/ 0 h 183667"/>
                    <a:gd name="connsiteX5" fmla="*/ 2196397 w 2221585"/>
                    <a:gd name="connsiteY5" fmla="*/ 0 h 183667"/>
                    <a:gd name="connsiteX6" fmla="*/ 2221586 w 2221585"/>
                    <a:gd name="connsiteY6" fmla="*/ 25189 h 183667"/>
                    <a:gd name="connsiteX7" fmla="*/ 2221586 w 2221585"/>
                    <a:gd name="connsiteY7" fmla="*/ 158566 h 183667"/>
                    <a:gd name="connsiteX8" fmla="*/ 2196397 w 2221585"/>
                    <a:gd name="connsiteY8" fmla="*/ 183667 h 18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585" h="183667">
                      <a:moveTo>
                        <a:pt x="2196397" y="183667"/>
                      </a:moveTo>
                      <a:lnTo>
                        <a:pt x="25189" y="183667"/>
                      </a:lnTo>
                      <a:cubicBezTo>
                        <a:pt x="11282" y="183667"/>
                        <a:pt x="0" y="172385"/>
                        <a:pt x="0" y="158479"/>
                      </a:cubicBezTo>
                      <a:lnTo>
                        <a:pt x="0" y="25189"/>
                      </a:lnTo>
                      <a:cubicBezTo>
                        <a:pt x="0" y="11282"/>
                        <a:pt x="11282" y="0"/>
                        <a:pt x="25189" y="0"/>
                      </a:cubicBezTo>
                      <a:lnTo>
                        <a:pt x="2196397" y="0"/>
                      </a:lnTo>
                      <a:cubicBezTo>
                        <a:pt x="2210303" y="0"/>
                        <a:pt x="2221586" y="11282"/>
                        <a:pt x="2221586" y="25189"/>
                      </a:cubicBezTo>
                      <a:lnTo>
                        <a:pt x="2221586" y="158566"/>
                      </a:lnTo>
                      <a:cubicBezTo>
                        <a:pt x="2221498" y="172472"/>
                        <a:pt x="2210216" y="183667"/>
                        <a:pt x="2196397" y="183667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61A344E6-54C2-48FC-BDCA-E556FB7D51F5}"/>
                    </a:ext>
                  </a:extLst>
                </p:cNvPr>
                <p:cNvSpPr/>
                <p:nvPr/>
              </p:nvSpPr>
              <p:spPr>
                <a:xfrm>
                  <a:off x="5265268" y="5258745"/>
                  <a:ext cx="1260000" cy="144000"/>
                </a:xfrm>
                <a:custGeom>
                  <a:avLst/>
                  <a:gdLst>
                    <a:gd name="connsiteX0" fmla="*/ 2196397 w 2221585"/>
                    <a:gd name="connsiteY0" fmla="*/ 183667 h 183667"/>
                    <a:gd name="connsiteX1" fmla="*/ 25189 w 2221585"/>
                    <a:gd name="connsiteY1" fmla="*/ 183667 h 183667"/>
                    <a:gd name="connsiteX2" fmla="*/ 0 w 2221585"/>
                    <a:gd name="connsiteY2" fmla="*/ 158479 h 183667"/>
                    <a:gd name="connsiteX3" fmla="*/ 0 w 2221585"/>
                    <a:gd name="connsiteY3" fmla="*/ 25189 h 183667"/>
                    <a:gd name="connsiteX4" fmla="*/ 25189 w 2221585"/>
                    <a:gd name="connsiteY4" fmla="*/ 0 h 183667"/>
                    <a:gd name="connsiteX5" fmla="*/ 2196397 w 2221585"/>
                    <a:gd name="connsiteY5" fmla="*/ 0 h 183667"/>
                    <a:gd name="connsiteX6" fmla="*/ 2221586 w 2221585"/>
                    <a:gd name="connsiteY6" fmla="*/ 25189 h 183667"/>
                    <a:gd name="connsiteX7" fmla="*/ 2221586 w 2221585"/>
                    <a:gd name="connsiteY7" fmla="*/ 158566 h 183667"/>
                    <a:gd name="connsiteX8" fmla="*/ 2196397 w 2221585"/>
                    <a:gd name="connsiteY8" fmla="*/ 183667 h 18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585" h="183667">
                      <a:moveTo>
                        <a:pt x="2196397" y="183667"/>
                      </a:moveTo>
                      <a:lnTo>
                        <a:pt x="25189" y="183667"/>
                      </a:lnTo>
                      <a:cubicBezTo>
                        <a:pt x="11282" y="183667"/>
                        <a:pt x="0" y="172385"/>
                        <a:pt x="0" y="158479"/>
                      </a:cubicBezTo>
                      <a:lnTo>
                        <a:pt x="0" y="25189"/>
                      </a:lnTo>
                      <a:cubicBezTo>
                        <a:pt x="0" y="11282"/>
                        <a:pt x="11282" y="0"/>
                        <a:pt x="25189" y="0"/>
                      </a:cubicBezTo>
                      <a:lnTo>
                        <a:pt x="2196397" y="0"/>
                      </a:lnTo>
                      <a:cubicBezTo>
                        <a:pt x="2210303" y="0"/>
                        <a:pt x="2221586" y="11282"/>
                        <a:pt x="2221586" y="25189"/>
                      </a:cubicBezTo>
                      <a:lnTo>
                        <a:pt x="2221586" y="158566"/>
                      </a:lnTo>
                      <a:cubicBezTo>
                        <a:pt x="2221498" y="172472"/>
                        <a:pt x="2210216" y="183667"/>
                        <a:pt x="2196397" y="183667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E79054B4-D32A-41F3-9DC6-C79BE458026B}"/>
                  </a:ext>
                </a:extLst>
              </p:cNvPr>
              <p:cNvGrpSpPr/>
              <p:nvPr/>
            </p:nvGrpSpPr>
            <p:grpSpPr>
              <a:xfrm>
                <a:off x="9095630" y="3410054"/>
                <a:ext cx="266637" cy="266637"/>
                <a:chOff x="2048019" y="3521466"/>
                <a:chExt cx="266637" cy="266637"/>
              </a:xfrm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58CBCD47-9D7E-4F08-AC30-61192EAB8F3B}"/>
                    </a:ext>
                  </a:extLst>
                </p:cNvPr>
                <p:cNvSpPr/>
                <p:nvPr/>
              </p:nvSpPr>
              <p:spPr>
                <a:xfrm>
                  <a:off x="2048019" y="3521466"/>
                  <a:ext cx="266637" cy="2666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B6588665-EC51-4647-9A39-E4DFD96E5E98}"/>
                    </a:ext>
                  </a:extLst>
                </p:cNvPr>
                <p:cNvSpPr/>
                <p:nvPr/>
              </p:nvSpPr>
              <p:spPr>
                <a:xfrm>
                  <a:off x="2082959" y="3556406"/>
                  <a:ext cx="196757" cy="19675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8B5BF3F-BBB4-4359-AB17-85CEEBE83655}"/>
                </a:ext>
              </a:extLst>
            </p:cNvPr>
            <p:cNvGrpSpPr/>
            <p:nvPr/>
          </p:nvGrpSpPr>
          <p:grpSpPr>
            <a:xfrm>
              <a:off x="7047611" y="2308293"/>
              <a:ext cx="1924654" cy="4438167"/>
              <a:chOff x="0" y="2419705"/>
              <a:chExt cx="1924654" cy="4438167"/>
            </a:xfrm>
          </p:grpSpPr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9B0CC87F-CD3A-4D6B-97DB-BD79751EBF0F}"/>
                  </a:ext>
                </a:extLst>
              </p:cNvPr>
              <p:cNvSpPr/>
              <p:nvPr/>
            </p:nvSpPr>
            <p:spPr>
              <a:xfrm>
                <a:off x="476016" y="2419705"/>
                <a:ext cx="1448638" cy="2823489"/>
              </a:xfrm>
              <a:custGeom>
                <a:avLst/>
                <a:gdLst>
                  <a:gd name="connsiteX0" fmla="*/ 762133 w 1046002"/>
                  <a:gd name="connsiteY0" fmla="*/ 1448765 h 2038726"/>
                  <a:gd name="connsiteX1" fmla="*/ 673187 w 1046002"/>
                  <a:gd name="connsiteY1" fmla="*/ 1398279 h 2038726"/>
                  <a:gd name="connsiteX2" fmla="*/ 715238 w 1046002"/>
                  <a:gd name="connsiteY2" fmla="*/ 1306870 h 2038726"/>
                  <a:gd name="connsiteX3" fmla="*/ 769065 w 1046002"/>
                  <a:gd name="connsiteY3" fmla="*/ 1243272 h 2038726"/>
                  <a:gd name="connsiteX4" fmla="*/ 862186 w 1046002"/>
                  <a:gd name="connsiteY4" fmla="*/ 955807 h 2038726"/>
                  <a:gd name="connsiteX5" fmla="*/ 923905 w 1046002"/>
                  <a:gd name="connsiteY5" fmla="*/ 639613 h 2038726"/>
                  <a:gd name="connsiteX6" fmla="*/ 1038740 w 1046002"/>
                  <a:gd name="connsiteY6" fmla="*/ 318950 h 2038726"/>
                  <a:gd name="connsiteX7" fmla="*/ 1043333 w 1046002"/>
                  <a:gd name="connsiteY7" fmla="*/ 224827 h 2038726"/>
                  <a:gd name="connsiteX8" fmla="*/ 1020533 w 1046002"/>
                  <a:gd name="connsiteY8" fmla="*/ 170583 h 2038726"/>
                  <a:gd name="connsiteX9" fmla="*/ 948500 w 1046002"/>
                  <a:gd name="connsiteY9" fmla="*/ 111954 h 2038726"/>
                  <a:gd name="connsiteX10" fmla="*/ 821638 w 1046002"/>
                  <a:gd name="connsiteY10" fmla="*/ 122143 h 2038726"/>
                  <a:gd name="connsiteX11" fmla="*/ 674273 w 1046002"/>
                  <a:gd name="connsiteY11" fmla="*/ 359247 h 2038726"/>
                  <a:gd name="connsiteX12" fmla="*/ 668928 w 1046002"/>
                  <a:gd name="connsiteY12" fmla="*/ 0 h 2038726"/>
                  <a:gd name="connsiteX13" fmla="*/ 533464 w 1046002"/>
                  <a:gd name="connsiteY13" fmla="*/ 284541 h 2038726"/>
                  <a:gd name="connsiteX14" fmla="*/ 457672 w 1046002"/>
                  <a:gd name="connsiteY14" fmla="*/ 378874 h 2038726"/>
                  <a:gd name="connsiteX15" fmla="*/ 359206 w 1046002"/>
                  <a:gd name="connsiteY15" fmla="*/ 531292 h 2038726"/>
                  <a:gd name="connsiteX16" fmla="*/ 346345 w 1046002"/>
                  <a:gd name="connsiteY16" fmla="*/ 591298 h 2038726"/>
                  <a:gd name="connsiteX17" fmla="*/ 282914 w 1046002"/>
                  <a:gd name="connsiteY17" fmla="*/ 1045254 h 2038726"/>
                  <a:gd name="connsiteX18" fmla="*/ 261032 w 1046002"/>
                  <a:gd name="connsiteY18" fmla="*/ 1104551 h 2038726"/>
                  <a:gd name="connsiteX19" fmla="*/ 240738 w 1046002"/>
                  <a:gd name="connsiteY19" fmla="*/ 1163555 h 2038726"/>
                  <a:gd name="connsiteX20" fmla="*/ 148702 w 1046002"/>
                  <a:gd name="connsiteY20" fmla="*/ 1360571 h 2038726"/>
                  <a:gd name="connsiteX21" fmla="*/ 7267 w 1046002"/>
                  <a:gd name="connsiteY21" fmla="*/ 1579844 h 2038726"/>
                  <a:gd name="connsiteX22" fmla="*/ 1 w 1046002"/>
                  <a:gd name="connsiteY22" fmla="*/ 1599554 h 2038726"/>
                  <a:gd name="connsiteX23" fmla="*/ 105148 w 1046002"/>
                  <a:gd name="connsiteY23" fmla="*/ 1731385 h 2038726"/>
                  <a:gd name="connsiteX24" fmla="*/ 358997 w 1046002"/>
                  <a:gd name="connsiteY24" fmla="*/ 1930030 h 2038726"/>
                  <a:gd name="connsiteX25" fmla="*/ 502103 w 1046002"/>
                  <a:gd name="connsiteY25" fmla="*/ 2004819 h 2038726"/>
                  <a:gd name="connsiteX26" fmla="*/ 629633 w 1046002"/>
                  <a:gd name="connsiteY26" fmla="*/ 2020938 h 2038726"/>
                  <a:gd name="connsiteX27" fmla="*/ 730188 w 1046002"/>
                  <a:gd name="connsiteY27" fmla="*/ 1789513 h 2038726"/>
                  <a:gd name="connsiteX28" fmla="*/ 783095 w 1046002"/>
                  <a:gd name="connsiteY28" fmla="*/ 1709044 h 2038726"/>
                  <a:gd name="connsiteX29" fmla="*/ 799799 w 1046002"/>
                  <a:gd name="connsiteY29" fmla="*/ 1685368 h 2038726"/>
                  <a:gd name="connsiteX30" fmla="*/ 796333 w 1046002"/>
                  <a:gd name="connsiteY30" fmla="*/ 1616007 h 2038726"/>
                  <a:gd name="connsiteX31" fmla="*/ 806898 w 1046002"/>
                  <a:gd name="connsiteY31" fmla="*/ 1597299 h 2038726"/>
                  <a:gd name="connsiteX32" fmla="*/ 946579 w 1046002"/>
                  <a:gd name="connsiteY32" fmla="*/ 1523763 h 2038726"/>
                  <a:gd name="connsiteX33" fmla="*/ 1020074 w 1046002"/>
                  <a:gd name="connsiteY33" fmla="*/ 1448806 h 2038726"/>
                  <a:gd name="connsiteX34" fmla="*/ 762133 w 1046002"/>
                  <a:gd name="connsiteY34" fmla="*/ 1448765 h 2038726"/>
                  <a:gd name="connsiteX0" fmla="*/ 762133 w 1046002"/>
                  <a:gd name="connsiteY0" fmla="*/ 1448765 h 2038726"/>
                  <a:gd name="connsiteX1" fmla="*/ 693820 w 1046002"/>
                  <a:gd name="connsiteY1" fmla="*/ 1379710 h 2038726"/>
                  <a:gd name="connsiteX2" fmla="*/ 715238 w 1046002"/>
                  <a:gd name="connsiteY2" fmla="*/ 1306870 h 2038726"/>
                  <a:gd name="connsiteX3" fmla="*/ 769065 w 1046002"/>
                  <a:gd name="connsiteY3" fmla="*/ 1243272 h 2038726"/>
                  <a:gd name="connsiteX4" fmla="*/ 862186 w 1046002"/>
                  <a:gd name="connsiteY4" fmla="*/ 955807 h 2038726"/>
                  <a:gd name="connsiteX5" fmla="*/ 923905 w 1046002"/>
                  <a:gd name="connsiteY5" fmla="*/ 639613 h 2038726"/>
                  <a:gd name="connsiteX6" fmla="*/ 1038740 w 1046002"/>
                  <a:gd name="connsiteY6" fmla="*/ 318950 h 2038726"/>
                  <a:gd name="connsiteX7" fmla="*/ 1043333 w 1046002"/>
                  <a:gd name="connsiteY7" fmla="*/ 224827 h 2038726"/>
                  <a:gd name="connsiteX8" fmla="*/ 1020533 w 1046002"/>
                  <a:gd name="connsiteY8" fmla="*/ 170583 h 2038726"/>
                  <a:gd name="connsiteX9" fmla="*/ 948500 w 1046002"/>
                  <a:gd name="connsiteY9" fmla="*/ 111954 h 2038726"/>
                  <a:gd name="connsiteX10" fmla="*/ 821638 w 1046002"/>
                  <a:gd name="connsiteY10" fmla="*/ 122143 h 2038726"/>
                  <a:gd name="connsiteX11" fmla="*/ 674273 w 1046002"/>
                  <a:gd name="connsiteY11" fmla="*/ 359247 h 2038726"/>
                  <a:gd name="connsiteX12" fmla="*/ 668928 w 1046002"/>
                  <a:gd name="connsiteY12" fmla="*/ 0 h 2038726"/>
                  <a:gd name="connsiteX13" fmla="*/ 533464 w 1046002"/>
                  <a:gd name="connsiteY13" fmla="*/ 284541 h 2038726"/>
                  <a:gd name="connsiteX14" fmla="*/ 457672 w 1046002"/>
                  <a:gd name="connsiteY14" fmla="*/ 378874 h 2038726"/>
                  <a:gd name="connsiteX15" fmla="*/ 359206 w 1046002"/>
                  <a:gd name="connsiteY15" fmla="*/ 531292 h 2038726"/>
                  <a:gd name="connsiteX16" fmla="*/ 346345 w 1046002"/>
                  <a:gd name="connsiteY16" fmla="*/ 591298 h 2038726"/>
                  <a:gd name="connsiteX17" fmla="*/ 282914 w 1046002"/>
                  <a:gd name="connsiteY17" fmla="*/ 1045254 h 2038726"/>
                  <a:gd name="connsiteX18" fmla="*/ 261032 w 1046002"/>
                  <a:gd name="connsiteY18" fmla="*/ 1104551 h 2038726"/>
                  <a:gd name="connsiteX19" fmla="*/ 240738 w 1046002"/>
                  <a:gd name="connsiteY19" fmla="*/ 1163555 h 2038726"/>
                  <a:gd name="connsiteX20" fmla="*/ 148702 w 1046002"/>
                  <a:gd name="connsiteY20" fmla="*/ 1360571 h 2038726"/>
                  <a:gd name="connsiteX21" fmla="*/ 7267 w 1046002"/>
                  <a:gd name="connsiteY21" fmla="*/ 1579844 h 2038726"/>
                  <a:gd name="connsiteX22" fmla="*/ 1 w 1046002"/>
                  <a:gd name="connsiteY22" fmla="*/ 1599554 h 2038726"/>
                  <a:gd name="connsiteX23" fmla="*/ 105148 w 1046002"/>
                  <a:gd name="connsiteY23" fmla="*/ 1731385 h 2038726"/>
                  <a:gd name="connsiteX24" fmla="*/ 358997 w 1046002"/>
                  <a:gd name="connsiteY24" fmla="*/ 1930030 h 2038726"/>
                  <a:gd name="connsiteX25" fmla="*/ 502103 w 1046002"/>
                  <a:gd name="connsiteY25" fmla="*/ 2004819 h 2038726"/>
                  <a:gd name="connsiteX26" fmla="*/ 629633 w 1046002"/>
                  <a:gd name="connsiteY26" fmla="*/ 2020938 h 2038726"/>
                  <a:gd name="connsiteX27" fmla="*/ 730188 w 1046002"/>
                  <a:gd name="connsiteY27" fmla="*/ 1789513 h 2038726"/>
                  <a:gd name="connsiteX28" fmla="*/ 783095 w 1046002"/>
                  <a:gd name="connsiteY28" fmla="*/ 1709044 h 2038726"/>
                  <a:gd name="connsiteX29" fmla="*/ 799799 w 1046002"/>
                  <a:gd name="connsiteY29" fmla="*/ 1685368 h 2038726"/>
                  <a:gd name="connsiteX30" fmla="*/ 796333 w 1046002"/>
                  <a:gd name="connsiteY30" fmla="*/ 1616007 h 2038726"/>
                  <a:gd name="connsiteX31" fmla="*/ 806898 w 1046002"/>
                  <a:gd name="connsiteY31" fmla="*/ 1597299 h 2038726"/>
                  <a:gd name="connsiteX32" fmla="*/ 946579 w 1046002"/>
                  <a:gd name="connsiteY32" fmla="*/ 1523763 h 2038726"/>
                  <a:gd name="connsiteX33" fmla="*/ 1020074 w 1046002"/>
                  <a:gd name="connsiteY33" fmla="*/ 1448806 h 2038726"/>
                  <a:gd name="connsiteX34" fmla="*/ 762133 w 1046002"/>
                  <a:gd name="connsiteY34" fmla="*/ 1448765 h 2038726"/>
                  <a:gd name="connsiteX0" fmla="*/ 795146 w 1046002"/>
                  <a:gd name="connsiteY0" fmla="*/ 1448765 h 2038726"/>
                  <a:gd name="connsiteX1" fmla="*/ 693820 w 1046002"/>
                  <a:gd name="connsiteY1" fmla="*/ 1379710 h 2038726"/>
                  <a:gd name="connsiteX2" fmla="*/ 715238 w 1046002"/>
                  <a:gd name="connsiteY2" fmla="*/ 1306870 h 2038726"/>
                  <a:gd name="connsiteX3" fmla="*/ 769065 w 1046002"/>
                  <a:gd name="connsiteY3" fmla="*/ 1243272 h 2038726"/>
                  <a:gd name="connsiteX4" fmla="*/ 862186 w 1046002"/>
                  <a:gd name="connsiteY4" fmla="*/ 955807 h 2038726"/>
                  <a:gd name="connsiteX5" fmla="*/ 923905 w 1046002"/>
                  <a:gd name="connsiteY5" fmla="*/ 639613 h 2038726"/>
                  <a:gd name="connsiteX6" fmla="*/ 1038740 w 1046002"/>
                  <a:gd name="connsiteY6" fmla="*/ 318950 h 2038726"/>
                  <a:gd name="connsiteX7" fmla="*/ 1043333 w 1046002"/>
                  <a:gd name="connsiteY7" fmla="*/ 224827 h 2038726"/>
                  <a:gd name="connsiteX8" fmla="*/ 1020533 w 1046002"/>
                  <a:gd name="connsiteY8" fmla="*/ 170583 h 2038726"/>
                  <a:gd name="connsiteX9" fmla="*/ 948500 w 1046002"/>
                  <a:gd name="connsiteY9" fmla="*/ 111954 h 2038726"/>
                  <a:gd name="connsiteX10" fmla="*/ 821638 w 1046002"/>
                  <a:gd name="connsiteY10" fmla="*/ 122143 h 2038726"/>
                  <a:gd name="connsiteX11" fmla="*/ 674273 w 1046002"/>
                  <a:gd name="connsiteY11" fmla="*/ 359247 h 2038726"/>
                  <a:gd name="connsiteX12" fmla="*/ 668928 w 1046002"/>
                  <a:gd name="connsiteY12" fmla="*/ 0 h 2038726"/>
                  <a:gd name="connsiteX13" fmla="*/ 533464 w 1046002"/>
                  <a:gd name="connsiteY13" fmla="*/ 284541 h 2038726"/>
                  <a:gd name="connsiteX14" fmla="*/ 457672 w 1046002"/>
                  <a:gd name="connsiteY14" fmla="*/ 378874 h 2038726"/>
                  <a:gd name="connsiteX15" fmla="*/ 359206 w 1046002"/>
                  <a:gd name="connsiteY15" fmla="*/ 531292 h 2038726"/>
                  <a:gd name="connsiteX16" fmla="*/ 346345 w 1046002"/>
                  <a:gd name="connsiteY16" fmla="*/ 591298 h 2038726"/>
                  <a:gd name="connsiteX17" fmla="*/ 282914 w 1046002"/>
                  <a:gd name="connsiteY17" fmla="*/ 1045254 h 2038726"/>
                  <a:gd name="connsiteX18" fmla="*/ 261032 w 1046002"/>
                  <a:gd name="connsiteY18" fmla="*/ 1104551 h 2038726"/>
                  <a:gd name="connsiteX19" fmla="*/ 240738 w 1046002"/>
                  <a:gd name="connsiteY19" fmla="*/ 1163555 h 2038726"/>
                  <a:gd name="connsiteX20" fmla="*/ 148702 w 1046002"/>
                  <a:gd name="connsiteY20" fmla="*/ 1360571 h 2038726"/>
                  <a:gd name="connsiteX21" fmla="*/ 7267 w 1046002"/>
                  <a:gd name="connsiteY21" fmla="*/ 1579844 h 2038726"/>
                  <a:gd name="connsiteX22" fmla="*/ 1 w 1046002"/>
                  <a:gd name="connsiteY22" fmla="*/ 1599554 h 2038726"/>
                  <a:gd name="connsiteX23" fmla="*/ 105148 w 1046002"/>
                  <a:gd name="connsiteY23" fmla="*/ 1731385 h 2038726"/>
                  <a:gd name="connsiteX24" fmla="*/ 358997 w 1046002"/>
                  <a:gd name="connsiteY24" fmla="*/ 1930030 h 2038726"/>
                  <a:gd name="connsiteX25" fmla="*/ 502103 w 1046002"/>
                  <a:gd name="connsiteY25" fmla="*/ 2004819 h 2038726"/>
                  <a:gd name="connsiteX26" fmla="*/ 629633 w 1046002"/>
                  <a:gd name="connsiteY26" fmla="*/ 2020938 h 2038726"/>
                  <a:gd name="connsiteX27" fmla="*/ 730188 w 1046002"/>
                  <a:gd name="connsiteY27" fmla="*/ 1789513 h 2038726"/>
                  <a:gd name="connsiteX28" fmla="*/ 783095 w 1046002"/>
                  <a:gd name="connsiteY28" fmla="*/ 1709044 h 2038726"/>
                  <a:gd name="connsiteX29" fmla="*/ 799799 w 1046002"/>
                  <a:gd name="connsiteY29" fmla="*/ 1685368 h 2038726"/>
                  <a:gd name="connsiteX30" fmla="*/ 796333 w 1046002"/>
                  <a:gd name="connsiteY30" fmla="*/ 1616007 h 2038726"/>
                  <a:gd name="connsiteX31" fmla="*/ 806898 w 1046002"/>
                  <a:gd name="connsiteY31" fmla="*/ 1597299 h 2038726"/>
                  <a:gd name="connsiteX32" fmla="*/ 946579 w 1046002"/>
                  <a:gd name="connsiteY32" fmla="*/ 1523763 h 2038726"/>
                  <a:gd name="connsiteX33" fmla="*/ 1020074 w 1046002"/>
                  <a:gd name="connsiteY33" fmla="*/ 1448806 h 2038726"/>
                  <a:gd name="connsiteX34" fmla="*/ 795146 w 1046002"/>
                  <a:gd name="connsiteY34" fmla="*/ 1448765 h 203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46002" h="2038726">
                    <a:moveTo>
                      <a:pt x="795146" y="1448765"/>
                    </a:moveTo>
                    <a:cubicBezTo>
                      <a:pt x="754431" y="1448723"/>
                      <a:pt x="707138" y="1403359"/>
                      <a:pt x="693820" y="1379710"/>
                    </a:cubicBezTo>
                    <a:cubicBezTo>
                      <a:pt x="680502" y="1356061"/>
                      <a:pt x="702697" y="1329610"/>
                      <a:pt x="715238" y="1306870"/>
                    </a:cubicBezTo>
                    <a:cubicBezTo>
                      <a:pt x="727779" y="1284130"/>
                      <a:pt x="754324" y="1267283"/>
                      <a:pt x="769065" y="1243272"/>
                    </a:cubicBezTo>
                    <a:cubicBezTo>
                      <a:pt x="782051" y="1222100"/>
                      <a:pt x="840430" y="1118289"/>
                      <a:pt x="862186" y="955807"/>
                    </a:cubicBezTo>
                    <a:cubicBezTo>
                      <a:pt x="871999" y="889411"/>
                      <a:pt x="919603" y="653894"/>
                      <a:pt x="923905" y="639613"/>
                    </a:cubicBezTo>
                    <a:cubicBezTo>
                      <a:pt x="934344" y="605037"/>
                      <a:pt x="1034815" y="338744"/>
                      <a:pt x="1038740" y="318950"/>
                    </a:cubicBezTo>
                    <a:cubicBezTo>
                      <a:pt x="1044920" y="287757"/>
                      <a:pt x="1048929" y="256563"/>
                      <a:pt x="1043333" y="224827"/>
                    </a:cubicBezTo>
                    <a:cubicBezTo>
                      <a:pt x="1041955" y="216935"/>
                      <a:pt x="1026714" y="179227"/>
                      <a:pt x="1020533" y="170583"/>
                    </a:cubicBezTo>
                    <a:cubicBezTo>
                      <a:pt x="1001659" y="144317"/>
                      <a:pt x="980445" y="121433"/>
                      <a:pt x="948500" y="111954"/>
                    </a:cubicBezTo>
                    <a:cubicBezTo>
                      <a:pt x="927872" y="105816"/>
                      <a:pt x="859221" y="92369"/>
                      <a:pt x="821638" y="122143"/>
                    </a:cubicBezTo>
                    <a:cubicBezTo>
                      <a:pt x="771779" y="167284"/>
                      <a:pt x="677990" y="354069"/>
                      <a:pt x="674273" y="359247"/>
                    </a:cubicBezTo>
                    <a:cubicBezTo>
                      <a:pt x="672018" y="353944"/>
                      <a:pt x="669387" y="121726"/>
                      <a:pt x="668928" y="0"/>
                    </a:cubicBezTo>
                    <a:cubicBezTo>
                      <a:pt x="668928" y="7266"/>
                      <a:pt x="544029" y="267462"/>
                      <a:pt x="533464" y="284541"/>
                    </a:cubicBezTo>
                    <a:cubicBezTo>
                      <a:pt x="511917" y="319326"/>
                      <a:pt x="486193" y="350186"/>
                      <a:pt x="457672" y="378874"/>
                    </a:cubicBezTo>
                    <a:cubicBezTo>
                      <a:pt x="434789" y="401924"/>
                      <a:pt x="365386" y="501894"/>
                      <a:pt x="359206" y="531292"/>
                    </a:cubicBezTo>
                    <a:cubicBezTo>
                      <a:pt x="354989" y="551294"/>
                      <a:pt x="349852" y="571129"/>
                      <a:pt x="346345" y="591298"/>
                    </a:cubicBezTo>
                    <a:cubicBezTo>
                      <a:pt x="341041" y="621866"/>
                      <a:pt x="288969" y="1031891"/>
                      <a:pt x="282914" y="1045254"/>
                    </a:cubicBezTo>
                    <a:cubicBezTo>
                      <a:pt x="274228" y="1064379"/>
                      <a:pt x="271931" y="1085342"/>
                      <a:pt x="261032" y="1104551"/>
                    </a:cubicBezTo>
                    <a:cubicBezTo>
                      <a:pt x="251261" y="1121797"/>
                      <a:pt x="247169" y="1143678"/>
                      <a:pt x="240738" y="1163555"/>
                    </a:cubicBezTo>
                    <a:cubicBezTo>
                      <a:pt x="230006" y="1196878"/>
                      <a:pt x="166491" y="1327415"/>
                      <a:pt x="148702" y="1360571"/>
                    </a:cubicBezTo>
                    <a:cubicBezTo>
                      <a:pt x="115045" y="1423417"/>
                      <a:pt x="17163" y="1567358"/>
                      <a:pt x="7267" y="1579844"/>
                    </a:cubicBezTo>
                    <a:cubicBezTo>
                      <a:pt x="2673" y="1585649"/>
                      <a:pt x="126" y="1591662"/>
                      <a:pt x="1" y="1599554"/>
                    </a:cubicBezTo>
                    <a:cubicBezTo>
                      <a:pt x="-292" y="1625110"/>
                      <a:pt x="83685" y="1709921"/>
                      <a:pt x="105148" y="1731385"/>
                    </a:cubicBezTo>
                    <a:cubicBezTo>
                      <a:pt x="181274" y="1807594"/>
                      <a:pt x="266753" y="1874408"/>
                      <a:pt x="358997" y="1930030"/>
                    </a:cubicBezTo>
                    <a:cubicBezTo>
                      <a:pt x="405099" y="1957841"/>
                      <a:pt x="452912" y="1982854"/>
                      <a:pt x="502103" y="2004819"/>
                    </a:cubicBezTo>
                    <a:cubicBezTo>
                      <a:pt x="531042" y="2017764"/>
                      <a:pt x="606374" y="2063615"/>
                      <a:pt x="629633" y="2020938"/>
                    </a:cubicBezTo>
                    <a:cubicBezTo>
                      <a:pt x="635062" y="2010957"/>
                      <a:pt x="721084" y="1815278"/>
                      <a:pt x="730188" y="1789513"/>
                    </a:cubicBezTo>
                    <a:cubicBezTo>
                      <a:pt x="741212" y="1758194"/>
                      <a:pt x="764429" y="1735185"/>
                      <a:pt x="783095" y="1709044"/>
                    </a:cubicBezTo>
                    <a:cubicBezTo>
                      <a:pt x="788733" y="1701152"/>
                      <a:pt x="798964" y="1695974"/>
                      <a:pt x="799799" y="1685368"/>
                    </a:cubicBezTo>
                    <a:cubicBezTo>
                      <a:pt x="801594" y="1662150"/>
                      <a:pt x="799590" y="1638890"/>
                      <a:pt x="796333" y="1616007"/>
                    </a:cubicBezTo>
                    <a:cubicBezTo>
                      <a:pt x="794788" y="1605191"/>
                      <a:pt x="797669" y="1600890"/>
                      <a:pt x="806898" y="1597299"/>
                    </a:cubicBezTo>
                    <a:cubicBezTo>
                      <a:pt x="856298" y="1578216"/>
                      <a:pt x="903986" y="1555875"/>
                      <a:pt x="946579" y="1523763"/>
                    </a:cubicBezTo>
                    <a:cubicBezTo>
                      <a:pt x="974808" y="1502466"/>
                      <a:pt x="1003413" y="1481461"/>
                      <a:pt x="1020074" y="1448806"/>
                    </a:cubicBezTo>
                    <a:cubicBezTo>
                      <a:pt x="952384" y="1447637"/>
                      <a:pt x="874946" y="1448890"/>
                      <a:pt x="795146" y="1448765"/>
                    </a:cubicBezTo>
                    <a:close/>
                  </a:path>
                </a:pathLst>
              </a:custGeom>
              <a:solidFill>
                <a:srgbClr val="FBD8C5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F0961669-BC0E-4BF7-AD94-A051C64FA2CF}"/>
                  </a:ext>
                </a:extLst>
              </p:cNvPr>
              <p:cNvSpPr/>
              <p:nvPr/>
            </p:nvSpPr>
            <p:spPr>
              <a:xfrm>
                <a:off x="0" y="4542317"/>
                <a:ext cx="1429024" cy="2315555"/>
              </a:xfrm>
              <a:custGeom>
                <a:avLst/>
                <a:gdLst>
                  <a:gd name="connsiteX0" fmla="*/ 990258 w 1031840"/>
                  <a:gd name="connsiteY0" fmla="*/ 458680 h 1671968"/>
                  <a:gd name="connsiteX1" fmla="*/ 1029511 w 1031840"/>
                  <a:gd name="connsiteY1" fmla="*/ 499102 h 1671968"/>
                  <a:gd name="connsiteX2" fmla="*/ 1024583 w 1031840"/>
                  <a:gd name="connsiteY2" fmla="*/ 531089 h 1671968"/>
                  <a:gd name="connsiteX3" fmla="*/ 933174 w 1031840"/>
                  <a:gd name="connsiteY3" fmla="*/ 624168 h 1671968"/>
                  <a:gd name="connsiteX4" fmla="*/ 860849 w 1031840"/>
                  <a:gd name="connsiteY4" fmla="*/ 708896 h 1671968"/>
                  <a:gd name="connsiteX5" fmla="*/ 654688 w 1031840"/>
                  <a:gd name="connsiteY5" fmla="*/ 1005840 h 1671968"/>
                  <a:gd name="connsiteX6" fmla="*/ 98800 w 1031840"/>
                  <a:gd name="connsiteY6" fmla="*/ 1671969 h 1671968"/>
                  <a:gd name="connsiteX7" fmla="*/ 251 w 1031840"/>
                  <a:gd name="connsiteY7" fmla="*/ 1671969 h 1671968"/>
                  <a:gd name="connsiteX8" fmla="*/ 0 w 1031840"/>
                  <a:gd name="connsiteY8" fmla="*/ 382346 h 1671968"/>
                  <a:gd name="connsiteX9" fmla="*/ 198728 w 1031840"/>
                  <a:gd name="connsiteY9" fmla="*/ 186165 h 1671968"/>
                  <a:gd name="connsiteX10" fmla="*/ 299449 w 1031840"/>
                  <a:gd name="connsiteY10" fmla="*/ 9986 h 1671968"/>
                  <a:gd name="connsiteX11" fmla="*/ 317364 w 1031840"/>
                  <a:gd name="connsiteY11" fmla="*/ 48 h 1671968"/>
                  <a:gd name="connsiteX12" fmla="*/ 380544 w 1031840"/>
                  <a:gd name="connsiteY12" fmla="*/ 9527 h 1671968"/>
                  <a:gd name="connsiteX13" fmla="*/ 352566 w 1031840"/>
                  <a:gd name="connsiteY13" fmla="*/ 50367 h 1671968"/>
                  <a:gd name="connsiteX14" fmla="*/ 352107 w 1031840"/>
                  <a:gd name="connsiteY14" fmla="*/ 81978 h 1671968"/>
                  <a:gd name="connsiteX15" fmla="*/ 673855 w 1031840"/>
                  <a:gd name="connsiteY15" fmla="*/ 378211 h 1671968"/>
                  <a:gd name="connsiteX16" fmla="*/ 936097 w 1031840"/>
                  <a:gd name="connsiteY16" fmla="*/ 501900 h 1671968"/>
                  <a:gd name="connsiteX17" fmla="*/ 969546 w 1031840"/>
                  <a:gd name="connsiteY17" fmla="*/ 488746 h 1671968"/>
                  <a:gd name="connsiteX18" fmla="*/ 990258 w 1031840"/>
                  <a:gd name="connsiteY18" fmla="*/ 458680 h 167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1840" h="1671968">
                    <a:moveTo>
                      <a:pt x="990258" y="458680"/>
                    </a:moveTo>
                    <a:cubicBezTo>
                      <a:pt x="1000823" y="459181"/>
                      <a:pt x="1028216" y="494425"/>
                      <a:pt x="1029511" y="499102"/>
                    </a:cubicBezTo>
                    <a:cubicBezTo>
                      <a:pt x="1032601" y="510335"/>
                      <a:pt x="1034021" y="521443"/>
                      <a:pt x="1024583" y="531089"/>
                    </a:cubicBezTo>
                    <a:cubicBezTo>
                      <a:pt x="994141" y="562115"/>
                      <a:pt x="964952" y="594562"/>
                      <a:pt x="933174" y="624168"/>
                    </a:cubicBezTo>
                    <a:cubicBezTo>
                      <a:pt x="905655" y="649808"/>
                      <a:pt x="880517" y="677159"/>
                      <a:pt x="860849" y="708896"/>
                    </a:cubicBezTo>
                    <a:cubicBezTo>
                      <a:pt x="797292" y="811496"/>
                      <a:pt x="725802" y="908543"/>
                      <a:pt x="654688" y="1005840"/>
                    </a:cubicBezTo>
                    <a:cubicBezTo>
                      <a:pt x="607125" y="1070816"/>
                      <a:pt x="116339" y="1651466"/>
                      <a:pt x="98800" y="1671969"/>
                    </a:cubicBezTo>
                    <a:cubicBezTo>
                      <a:pt x="65936" y="1671969"/>
                      <a:pt x="33114" y="1671969"/>
                      <a:pt x="251" y="1671969"/>
                    </a:cubicBezTo>
                    <a:cubicBezTo>
                      <a:pt x="251" y="1242067"/>
                      <a:pt x="292" y="812206"/>
                      <a:pt x="0" y="382346"/>
                    </a:cubicBezTo>
                    <a:cubicBezTo>
                      <a:pt x="0" y="370862"/>
                      <a:pt x="192297" y="199277"/>
                      <a:pt x="198728" y="186165"/>
                    </a:cubicBezTo>
                    <a:cubicBezTo>
                      <a:pt x="207080" y="169086"/>
                      <a:pt x="289845" y="26355"/>
                      <a:pt x="299449" y="9986"/>
                    </a:cubicBezTo>
                    <a:cubicBezTo>
                      <a:pt x="303166" y="3639"/>
                      <a:pt x="308720" y="-495"/>
                      <a:pt x="317364" y="48"/>
                    </a:cubicBezTo>
                    <a:cubicBezTo>
                      <a:pt x="329515" y="841"/>
                      <a:pt x="373487" y="1259"/>
                      <a:pt x="380544" y="9527"/>
                    </a:cubicBezTo>
                    <a:cubicBezTo>
                      <a:pt x="381713" y="15791"/>
                      <a:pt x="359665" y="41389"/>
                      <a:pt x="352566" y="50367"/>
                    </a:cubicBezTo>
                    <a:cubicBezTo>
                      <a:pt x="344465" y="60597"/>
                      <a:pt x="344674" y="71246"/>
                      <a:pt x="352107" y="81978"/>
                    </a:cubicBezTo>
                    <a:cubicBezTo>
                      <a:pt x="495171" y="266550"/>
                      <a:pt x="642745" y="356789"/>
                      <a:pt x="673855" y="378211"/>
                    </a:cubicBezTo>
                    <a:cubicBezTo>
                      <a:pt x="721585" y="411033"/>
                      <a:pt x="899809" y="486783"/>
                      <a:pt x="936097" y="501900"/>
                    </a:cubicBezTo>
                    <a:cubicBezTo>
                      <a:pt x="950128" y="507746"/>
                      <a:pt x="960776" y="503528"/>
                      <a:pt x="969546" y="488746"/>
                    </a:cubicBezTo>
                    <a:cubicBezTo>
                      <a:pt x="974390" y="480519"/>
                      <a:pt x="986207" y="458012"/>
                      <a:pt x="990258" y="458680"/>
                    </a:cubicBezTo>
                    <a:close/>
                  </a:path>
                </a:pathLst>
              </a:custGeom>
              <a:solidFill>
                <a:srgbClr val="CCB8D7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CE3B6075-503D-498A-9775-2F27505148A3}"/>
                  </a:ext>
                </a:extLst>
              </p:cNvPr>
              <p:cNvSpPr/>
              <p:nvPr/>
            </p:nvSpPr>
            <p:spPr>
              <a:xfrm>
                <a:off x="1544868" y="2602295"/>
                <a:ext cx="318450" cy="337780"/>
              </a:xfrm>
              <a:custGeom>
                <a:avLst/>
                <a:gdLst>
                  <a:gd name="connsiteX0" fmla="*/ 220823 w 229940"/>
                  <a:gd name="connsiteY0" fmla="*/ 148400 h 243897"/>
                  <a:gd name="connsiteX1" fmla="*/ 175975 w 229940"/>
                  <a:gd name="connsiteY1" fmla="*/ 236593 h 243897"/>
                  <a:gd name="connsiteX2" fmla="*/ 152799 w 229940"/>
                  <a:gd name="connsiteY2" fmla="*/ 237011 h 243897"/>
                  <a:gd name="connsiteX3" fmla="*/ 117597 w 229940"/>
                  <a:gd name="connsiteY3" fmla="*/ 212582 h 243897"/>
                  <a:gd name="connsiteX4" fmla="*/ 10486 w 229940"/>
                  <a:gd name="connsiteY4" fmla="*/ 170323 h 243897"/>
                  <a:gd name="connsiteX5" fmla="*/ 9985 w 229940"/>
                  <a:gd name="connsiteY5" fmla="*/ 123554 h 243897"/>
                  <a:gd name="connsiteX6" fmla="*/ 46900 w 229940"/>
                  <a:gd name="connsiteY6" fmla="*/ 47971 h 243897"/>
                  <a:gd name="connsiteX7" fmla="*/ 117597 w 229940"/>
                  <a:gd name="connsiteY7" fmla="*/ 158 h 243897"/>
                  <a:gd name="connsiteX8" fmla="*/ 207962 w 229940"/>
                  <a:gd name="connsiteY8" fmla="*/ 39118 h 243897"/>
                  <a:gd name="connsiteX9" fmla="*/ 220823 w 229940"/>
                  <a:gd name="connsiteY9" fmla="*/ 148400 h 2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940" h="243897">
                    <a:moveTo>
                      <a:pt x="220823" y="148400"/>
                    </a:moveTo>
                    <a:cubicBezTo>
                      <a:pt x="215729" y="176169"/>
                      <a:pt x="191801" y="217259"/>
                      <a:pt x="175975" y="236593"/>
                    </a:cubicBezTo>
                    <a:cubicBezTo>
                      <a:pt x="168124" y="246156"/>
                      <a:pt x="160566" y="246365"/>
                      <a:pt x="152799" y="237011"/>
                    </a:cubicBezTo>
                    <a:cubicBezTo>
                      <a:pt x="146744" y="229703"/>
                      <a:pt x="124988" y="217218"/>
                      <a:pt x="117597" y="212582"/>
                    </a:cubicBezTo>
                    <a:cubicBezTo>
                      <a:pt x="89660" y="194960"/>
                      <a:pt x="43392" y="175501"/>
                      <a:pt x="10486" y="170323"/>
                    </a:cubicBezTo>
                    <a:cubicBezTo>
                      <a:pt x="-8556" y="162765"/>
                      <a:pt x="2761" y="136875"/>
                      <a:pt x="9985" y="123554"/>
                    </a:cubicBezTo>
                    <a:cubicBezTo>
                      <a:pt x="21761" y="101839"/>
                      <a:pt x="33077" y="71147"/>
                      <a:pt x="46900" y="47971"/>
                    </a:cubicBezTo>
                    <a:cubicBezTo>
                      <a:pt x="67236" y="11933"/>
                      <a:pt x="82478" y="158"/>
                      <a:pt x="117597" y="158"/>
                    </a:cubicBezTo>
                    <a:cubicBezTo>
                      <a:pt x="139770" y="-2097"/>
                      <a:pt x="192427" y="20285"/>
                      <a:pt x="207962" y="39118"/>
                    </a:cubicBezTo>
                    <a:cubicBezTo>
                      <a:pt x="244417" y="84217"/>
                      <a:pt x="225625" y="122217"/>
                      <a:pt x="220823" y="148400"/>
                    </a:cubicBezTo>
                    <a:close/>
                  </a:path>
                </a:pathLst>
              </a:custGeom>
              <a:solidFill>
                <a:srgbClr val="FEF0E8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48DA47F-80AE-4555-9825-C7E855F4EA4A}"/>
                </a:ext>
              </a:extLst>
            </p:cNvPr>
            <p:cNvGrpSpPr/>
            <p:nvPr/>
          </p:nvGrpSpPr>
          <p:grpSpPr>
            <a:xfrm>
              <a:off x="9034740" y="3350350"/>
              <a:ext cx="2422113" cy="3396239"/>
              <a:chOff x="1987129" y="3461762"/>
              <a:chExt cx="2422113" cy="3396239"/>
            </a:xfrm>
          </p:grpSpPr>
          <p:sp>
            <p:nvSpPr>
              <p:cNvPr id="25" name="Graphic 2">
                <a:extLst>
                  <a:ext uri="{FF2B5EF4-FFF2-40B4-BE49-F238E27FC236}">
                    <a16:creationId xmlns:a16="http://schemas.microsoft.com/office/drawing/2014/main" id="{8007006B-6055-4F73-9889-0001F86D7B67}"/>
                  </a:ext>
                </a:extLst>
              </p:cNvPr>
              <p:cNvSpPr/>
              <p:nvPr/>
            </p:nvSpPr>
            <p:spPr>
              <a:xfrm>
                <a:off x="1987129" y="3461762"/>
                <a:ext cx="2186038" cy="2974771"/>
              </a:xfrm>
              <a:custGeom>
                <a:avLst/>
                <a:gdLst>
                  <a:gd name="connsiteX0" fmla="*/ 1575939 w 1578449"/>
                  <a:gd name="connsiteY0" fmla="*/ 1966523 h 2147961"/>
                  <a:gd name="connsiteX1" fmla="*/ 1492881 w 1578449"/>
                  <a:gd name="connsiteY1" fmla="*/ 1655841 h 2147961"/>
                  <a:gd name="connsiteX2" fmla="*/ 1484905 w 1578449"/>
                  <a:gd name="connsiteY2" fmla="*/ 1609238 h 2147961"/>
                  <a:gd name="connsiteX3" fmla="*/ 1472044 w 1578449"/>
                  <a:gd name="connsiteY3" fmla="*/ 1556080 h 2147961"/>
                  <a:gd name="connsiteX4" fmla="*/ 1470958 w 1578449"/>
                  <a:gd name="connsiteY4" fmla="*/ 1539418 h 2147961"/>
                  <a:gd name="connsiteX5" fmla="*/ 1523490 w 1578449"/>
                  <a:gd name="connsiteY5" fmla="*/ 1442873 h 2147961"/>
                  <a:gd name="connsiteX6" fmla="*/ 1529378 w 1578449"/>
                  <a:gd name="connsiteY6" fmla="*/ 1326117 h 2147961"/>
                  <a:gd name="connsiteX7" fmla="*/ 1510670 w 1578449"/>
                  <a:gd name="connsiteY7" fmla="*/ 1127973 h 2147961"/>
                  <a:gd name="connsiteX8" fmla="*/ 1403393 w 1578449"/>
                  <a:gd name="connsiteY8" fmla="*/ 688174 h 2147961"/>
                  <a:gd name="connsiteX9" fmla="*/ 1398841 w 1578449"/>
                  <a:gd name="connsiteY9" fmla="*/ 675438 h 2147961"/>
                  <a:gd name="connsiteX10" fmla="*/ 1337206 w 1578449"/>
                  <a:gd name="connsiteY10" fmla="*/ 631341 h 2147961"/>
                  <a:gd name="connsiteX11" fmla="*/ 1278619 w 1578449"/>
                  <a:gd name="connsiteY11" fmla="*/ 609042 h 2147961"/>
                  <a:gd name="connsiteX12" fmla="*/ 1249597 w 1578449"/>
                  <a:gd name="connsiteY12" fmla="*/ 610671 h 2147961"/>
                  <a:gd name="connsiteX13" fmla="*/ 1227256 w 1578449"/>
                  <a:gd name="connsiteY13" fmla="*/ 616350 h 2147961"/>
                  <a:gd name="connsiteX14" fmla="*/ 1153010 w 1578449"/>
                  <a:gd name="connsiteY14" fmla="*/ 596055 h 2147961"/>
                  <a:gd name="connsiteX15" fmla="*/ 1055128 w 1578449"/>
                  <a:gd name="connsiteY15" fmla="*/ 608750 h 2147961"/>
                  <a:gd name="connsiteX16" fmla="*/ 997126 w 1578449"/>
                  <a:gd name="connsiteY16" fmla="*/ 644912 h 2147961"/>
                  <a:gd name="connsiteX17" fmla="*/ 984264 w 1578449"/>
                  <a:gd name="connsiteY17" fmla="*/ 646124 h 2147961"/>
                  <a:gd name="connsiteX18" fmla="*/ 917743 w 1578449"/>
                  <a:gd name="connsiteY18" fmla="*/ 615181 h 2147961"/>
                  <a:gd name="connsiteX19" fmla="*/ 838193 w 1578449"/>
                  <a:gd name="connsiteY19" fmla="*/ 610545 h 2147961"/>
                  <a:gd name="connsiteX20" fmla="*/ 827963 w 1578449"/>
                  <a:gd name="connsiteY20" fmla="*/ 614596 h 2147961"/>
                  <a:gd name="connsiteX21" fmla="*/ 753299 w 1578449"/>
                  <a:gd name="connsiteY21" fmla="*/ 678110 h 2147961"/>
                  <a:gd name="connsiteX22" fmla="*/ 743444 w 1578449"/>
                  <a:gd name="connsiteY22" fmla="*/ 675688 h 2147961"/>
                  <a:gd name="connsiteX23" fmla="*/ 608021 w 1578449"/>
                  <a:gd name="connsiteY23" fmla="*/ 279151 h 2147961"/>
                  <a:gd name="connsiteX24" fmla="*/ 479698 w 1578449"/>
                  <a:gd name="connsiteY24" fmla="*/ 48979 h 2147961"/>
                  <a:gd name="connsiteX25" fmla="*/ 396766 w 1578449"/>
                  <a:gd name="connsiteY25" fmla="*/ 497 h 2147961"/>
                  <a:gd name="connsiteX26" fmla="*/ 306108 w 1578449"/>
                  <a:gd name="connsiteY26" fmla="*/ 27682 h 2147961"/>
                  <a:gd name="connsiteX27" fmla="*/ 268776 w 1578449"/>
                  <a:gd name="connsiteY27" fmla="*/ 187784 h 2147961"/>
                  <a:gd name="connsiteX28" fmla="*/ 403447 w 1578449"/>
                  <a:gd name="connsiteY28" fmla="*/ 699282 h 2147961"/>
                  <a:gd name="connsiteX29" fmla="*/ 412049 w 1578449"/>
                  <a:gd name="connsiteY29" fmla="*/ 763548 h 2147961"/>
                  <a:gd name="connsiteX30" fmla="*/ 418564 w 1578449"/>
                  <a:gd name="connsiteY30" fmla="*/ 836041 h 2147961"/>
                  <a:gd name="connsiteX31" fmla="*/ 470720 w 1578449"/>
                  <a:gd name="connsiteY31" fmla="*/ 1129978 h 2147961"/>
                  <a:gd name="connsiteX32" fmla="*/ 420526 w 1578449"/>
                  <a:gd name="connsiteY32" fmla="*/ 1051180 h 2147961"/>
                  <a:gd name="connsiteX33" fmla="*/ 352961 w 1578449"/>
                  <a:gd name="connsiteY33" fmla="*/ 960773 h 2147961"/>
                  <a:gd name="connsiteX34" fmla="*/ 141079 w 1578449"/>
                  <a:gd name="connsiteY34" fmla="*/ 891997 h 2147961"/>
                  <a:gd name="connsiteX35" fmla="*/ 55308 w 1578449"/>
                  <a:gd name="connsiteY35" fmla="*/ 900849 h 2147961"/>
                  <a:gd name="connsiteX36" fmla="*/ 5156 w 1578449"/>
                  <a:gd name="connsiteY36" fmla="*/ 954300 h 2147961"/>
                  <a:gd name="connsiteX37" fmla="*/ 2483 w 1578449"/>
                  <a:gd name="connsiteY37" fmla="*/ 997061 h 2147961"/>
                  <a:gd name="connsiteX38" fmla="*/ 122664 w 1578449"/>
                  <a:gd name="connsiteY38" fmla="*/ 1178250 h 2147961"/>
                  <a:gd name="connsiteX39" fmla="*/ 173233 w 1578449"/>
                  <a:gd name="connsiteY39" fmla="*/ 1247110 h 2147961"/>
                  <a:gd name="connsiteX40" fmla="*/ 254620 w 1578449"/>
                  <a:gd name="connsiteY40" fmla="*/ 1428801 h 2147961"/>
                  <a:gd name="connsiteX41" fmla="*/ 313124 w 1578449"/>
                  <a:gd name="connsiteY41" fmla="*/ 1488557 h 2147961"/>
                  <a:gd name="connsiteX42" fmla="*/ 380438 w 1578449"/>
                  <a:gd name="connsiteY42" fmla="*/ 1516075 h 2147961"/>
                  <a:gd name="connsiteX43" fmla="*/ 491599 w 1578449"/>
                  <a:gd name="connsiteY43" fmla="*/ 1573159 h 2147961"/>
                  <a:gd name="connsiteX44" fmla="*/ 831220 w 1578449"/>
                  <a:gd name="connsiteY44" fmla="*/ 1742865 h 2147961"/>
                  <a:gd name="connsiteX45" fmla="*/ 943174 w 1578449"/>
                  <a:gd name="connsiteY45" fmla="*/ 2126791 h 2147961"/>
                  <a:gd name="connsiteX46" fmla="*/ 964596 w 1578449"/>
                  <a:gd name="connsiteY46" fmla="*/ 2146376 h 2147961"/>
                  <a:gd name="connsiteX47" fmla="*/ 1165663 w 1578449"/>
                  <a:gd name="connsiteY47" fmla="*/ 2142952 h 2147961"/>
                  <a:gd name="connsiteX48" fmla="*/ 1447991 w 1578449"/>
                  <a:gd name="connsiteY48" fmla="*/ 2070418 h 2147961"/>
                  <a:gd name="connsiteX49" fmla="*/ 1569257 w 1578449"/>
                  <a:gd name="connsiteY49" fmla="*/ 1996505 h 2147961"/>
                  <a:gd name="connsiteX50" fmla="*/ 1575939 w 1578449"/>
                  <a:gd name="connsiteY50" fmla="*/ 1966523 h 214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78449" h="2147961">
                    <a:moveTo>
                      <a:pt x="1575939" y="1966523"/>
                    </a:moveTo>
                    <a:cubicBezTo>
                      <a:pt x="1571763" y="1955874"/>
                      <a:pt x="1491503" y="1681230"/>
                      <a:pt x="1492881" y="1655841"/>
                    </a:cubicBezTo>
                    <a:cubicBezTo>
                      <a:pt x="1493424" y="1646195"/>
                      <a:pt x="1488956" y="1614917"/>
                      <a:pt x="1484905" y="1609238"/>
                    </a:cubicBezTo>
                    <a:cubicBezTo>
                      <a:pt x="1473839" y="1593871"/>
                      <a:pt x="1486826" y="1568524"/>
                      <a:pt x="1472044" y="1556080"/>
                    </a:cubicBezTo>
                    <a:cubicBezTo>
                      <a:pt x="1465404" y="1550526"/>
                      <a:pt x="1465655" y="1543469"/>
                      <a:pt x="1470958" y="1539418"/>
                    </a:cubicBezTo>
                    <a:cubicBezTo>
                      <a:pt x="1490209" y="1524719"/>
                      <a:pt x="1519606" y="1463251"/>
                      <a:pt x="1523490" y="1442873"/>
                    </a:cubicBezTo>
                    <a:cubicBezTo>
                      <a:pt x="1530839" y="1404121"/>
                      <a:pt x="1529086" y="1364994"/>
                      <a:pt x="1529378" y="1326117"/>
                    </a:cubicBezTo>
                    <a:cubicBezTo>
                      <a:pt x="1529629" y="1293211"/>
                      <a:pt x="1516809" y="1160754"/>
                      <a:pt x="1510670" y="1127973"/>
                    </a:cubicBezTo>
                    <a:cubicBezTo>
                      <a:pt x="1502778" y="1085881"/>
                      <a:pt x="1414417" y="722166"/>
                      <a:pt x="1403393" y="688174"/>
                    </a:cubicBezTo>
                    <a:cubicBezTo>
                      <a:pt x="1402015" y="683957"/>
                      <a:pt x="1402224" y="679238"/>
                      <a:pt x="1398841" y="675438"/>
                    </a:cubicBezTo>
                    <a:cubicBezTo>
                      <a:pt x="1381512" y="656187"/>
                      <a:pt x="1361551" y="640820"/>
                      <a:pt x="1337206" y="631341"/>
                    </a:cubicBezTo>
                    <a:cubicBezTo>
                      <a:pt x="1317747" y="623741"/>
                      <a:pt x="1298371" y="615932"/>
                      <a:pt x="1278619" y="609042"/>
                    </a:cubicBezTo>
                    <a:cubicBezTo>
                      <a:pt x="1267971" y="605326"/>
                      <a:pt x="1259285" y="604908"/>
                      <a:pt x="1249597" y="610671"/>
                    </a:cubicBezTo>
                    <a:cubicBezTo>
                      <a:pt x="1242957" y="614638"/>
                      <a:pt x="1236401" y="619398"/>
                      <a:pt x="1227256" y="616350"/>
                    </a:cubicBezTo>
                    <a:cubicBezTo>
                      <a:pt x="1202911" y="608249"/>
                      <a:pt x="1178984" y="598435"/>
                      <a:pt x="1153010" y="596055"/>
                    </a:cubicBezTo>
                    <a:cubicBezTo>
                      <a:pt x="1119353" y="592923"/>
                      <a:pt x="1085821" y="591545"/>
                      <a:pt x="1055128" y="608750"/>
                    </a:cubicBezTo>
                    <a:cubicBezTo>
                      <a:pt x="1035293" y="619857"/>
                      <a:pt x="1015207" y="630840"/>
                      <a:pt x="997126" y="644912"/>
                    </a:cubicBezTo>
                    <a:cubicBezTo>
                      <a:pt x="993284" y="647877"/>
                      <a:pt x="989818" y="650926"/>
                      <a:pt x="984264" y="646124"/>
                    </a:cubicBezTo>
                    <a:cubicBezTo>
                      <a:pt x="965097" y="629545"/>
                      <a:pt x="941462" y="622071"/>
                      <a:pt x="917743" y="615181"/>
                    </a:cubicBezTo>
                    <a:cubicBezTo>
                      <a:pt x="891644" y="607622"/>
                      <a:pt x="864752" y="611464"/>
                      <a:pt x="838193" y="610545"/>
                    </a:cubicBezTo>
                    <a:cubicBezTo>
                      <a:pt x="834059" y="610420"/>
                      <a:pt x="831220" y="612383"/>
                      <a:pt x="827963" y="614596"/>
                    </a:cubicBezTo>
                    <a:cubicBezTo>
                      <a:pt x="800569" y="632886"/>
                      <a:pt x="777059" y="655603"/>
                      <a:pt x="753299" y="678110"/>
                    </a:cubicBezTo>
                    <a:cubicBezTo>
                      <a:pt x="748288" y="682871"/>
                      <a:pt x="746075" y="685126"/>
                      <a:pt x="743444" y="675688"/>
                    </a:cubicBezTo>
                    <a:cubicBezTo>
                      <a:pt x="736679" y="651510"/>
                      <a:pt x="609817" y="286041"/>
                      <a:pt x="608021" y="279151"/>
                    </a:cubicBezTo>
                    <a:cubicBezTo>
                      <a:pt x="591694" y="239648"/>
                      <a:pt x="508135" y="83095"/>
                      <a:pt x="479698" y="48979"/>
                    </a:cubicBezTo>
                    <a:cubicBezTo>
                      <a:pt x="459362" y="24550"/>
                      <a:pt x="423241" y="3713"/>
                      <a:pt x="396766" y="497"/>
                    </a:cubicBezTo>
                    <a:cubicBezTo>
                      <a:pt x="368036" y="-2968"/>
                      <a:pt x="330829" y="12273"/>
                      <a:pt x="306108" y="27682"/>
                    </a:cubicBezTo>
                    <a:cubicBezTo>
                      <a:pt x="265979" y="52737"/>
                      <a:pt x="255790" y="131243"/>
                      <a:pt x="268776" y="187784"/>
                    </a:cubicBezTo>
                    <a:cubicBezTo>
                      <a:pt x="268860" y="191208"/>
                      <a:pt x="392465" y="651302"/>
                      <a:pt x="403447" y="699282"/>
                    </a:cubicBezTo>
                    <a:cubicBezTo>
                      <a:pt x="408291" y="720370"/>
                      <a:pt x="413594" y="741667"/>
                      <a:pt x="412049" y="763548"/>
                    </a:cubicBezTo>
                    <a:cubicBezTo>
                      <a:pt x="411340" y="773486"/>
                      <a:pt x="416685" y="821717"/>
                      <a:pt x="418564" y="836041"/>
                    </a:cubicBezTo>
                    <a:cubicBezTo>
                      <a:pt x="420025" y="858548"/>
                      <a:pt x="473476" y="1124173"/>
                      <a:pt x="470720" y="1129978"/>
                    </a:cubicBezTo>
                    <a:cubicBezTo>
                      <a:pt x="451010" y="1104630"/>
                      <a:pt x="434181" y="1078991"/>
                      <a:pt x="420526" y="1051180"/>
                    </a:cubicBezTo>
                    <a:cubicBezTo>
                      <a:pt x="407748" y="1025122"/>
                      <a:pt x="358223" y="965074"/>
                      <a:pt x="352961" y="960773"/>
                    </a:cubicBezTo>
                    <a:cubicBezTo>
                      <a:pt x="288194" y="907740"/>
                      <a:pt x="170394" y="893124"/>
                      <a:pt x="141079" y="891997"/>
                    </a:cubicBezTo>
                    <a:cubicBezTo>
                      <a:pt x="112141" y="890869"/>
                      <a:pt x="83202" y="891036"/>
                      <a:pt x="55308" y="900849"/>
                    </a:cubicBezTo>
                    <a:cubicBezTo>
                      <a:pt x="33468" y="912375"/>
                      <a:pt x="9749" y="940979"/>
                      <a:pt x="5156" y="954300"/>
                    </a:cubicBezTo>
                    <a:cubicBezTo>
                      <a:pt x="688" y="967245"/>
                      <a:pt x="-2402" y="982320"/>
                      <a:pt x="2483" y="997061"/>
                    </a:cubicBezTo>
                    <a:cubicBezTo>
                      <a:pt x="25659" y="1067048"/>
                      <a:pt x="102035" y="1152485"/>
                      <a:pt x="122664" y="1178250"/>
                    </a:cubicBezTo>
                    <a:cubicBezTo>
                      <a:pt x="137655" y="1196958"/>
                      <a:pt x="160789" y="1226523"/>
                      <a:pt x="173233" y="1247110"/>
                    </a:cubicBezTo>
                    <a:cubicBezTo>
                      <a:pt x="177409" y="1254000"/>
                      <a:pt x="244891" y="1414895"/>
                      <a:pt x="254620" y="1428801"/>
                    </a:cubicBezTo>
                    <a:cubicBezTo>
                      <a:pt x="270781" y="1451976"/>
                      <a:pt x="287484" y="1474943"/>
                      <a:pt x="313124" y="1488557"/>
                    </a:cubicBezTo>
                    <a:cubicBezTo>
                      <a:pt x="334588" y="1499957"/>
                      <a:pt x="357889" y="1507181"/>
                      <a:pt x="380438" y="1516075"/>
                    </a:cubicBezTo>
                    <a:cubicBezTo>
                      <a:pt x="419232" y="1531359"/>
                      <a:pt x="455520" y="1551862"/>
                      <a:pt x="491599" y="1573159"/>
                    </a:cubicBezTo>
                    <a:cubicBezTo>
                      <a:pt x="529975" y="1595876"/>
                      <a:pt x="802365" y="1667157"/>
                      <a:pt x="831220" y="1742865"/>
                    </a:cubicBezTo>
                    <a:cubicBezTo>
                      <a:pt x="851849" y="1797068"/>
                      <a:pt x="937161" y="2105996"/>
                      <a:pt x="943174" y="2126791"/>
                    </a:cubicBezTo>
                    <a:cubicBezTo>
                      <a:pt x="946348" y="2137816"/>
                      <a:pt x="953530" y="2144998"/>
                      <a:pt x="964596" y="2146376"/>
                    </a:cubicBezTo>
                    <a:cubicBezTo>
                      <a:pt x="983805" y="2148715"/>
                      <a:pt x="1118016" y="2149132"/>
                      <a:pt x="1165663" y="2142952"/>
                    </a:cubicBezTo>
                    <a:cubicBezTo>
                      <a:pt x="1207504" y="2137523"/>
                      <a:pt x="1397422" y="2093552"/>
                      <a:pt x="1447991" y="2070418"/>
                    </a:cubicBezTo>
                    <a:cubicBezTo>
                      <a:pt x="1491253" y="2050666"/>
                      <a:pt x="1533345" y="2028534"/>
                      <a:pt x="1569257" y="1996505"/>
                    </a:cubicBezTo>
                    <a:cubicBezTo>
                      <a:pt x="1578653" y="1988321"/>
                      <a:pt x="1580783" y="1978883"/>
                      <a:pt x="1575939" y="1966523"/>
                    </a:cubicBezTo>
                    <a:close/>
                  </a:path>
                </a:pathLst>
              </a:custGeom>
              <a:solidFill>
                <a:srgbClr val="FBD8C5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5AD18E4B-14DF-4957-8373-B42EC94BDEC3}"/>
                  </a:ext>
                </a:extLst>
              </p:cNvPr>
              <p:cNvSpPr/>
              <p:nvPr/>
            </p:nvSpPr>
            <p:spPr>
              <a:xfrm>
                <a:off x="3204323" y="6136188"/>
                <a:ext cx="1204919" cy="721813"/>
              </a:xfrm>
              <a:custGeom>
                <a:avLst/>
                <a:gdLst>
                  <a:gd name="connsiteX0" fmla="*/ 972693 w 1204919"/>
                  <a:gd name="connsiteY0" fmla="*/ 585 h 721813"/>
                  <a:gd name="connsiteX1" fmla="*/ 1034884 w 1204919"/>
                  <a:gd name="connsiteY1" fmla="*/ 28016 h 721813"/>
                  <a:gd name="connsiteX2" fmla="*/ 1054836 w 1204919"/>
                  <a:gd name="connsiteY2" fmla="*/ 68209 h 721813"/>
                  <a:gd name="connsiteX3" fmla="*/ 1061255 w 1204919"/>
                  <a:gd name="connsiteY3" fmla="*/ 243673 h 721813"/>
                  <a:gd name="connsiteX4" fmla="*/ 1172171 w 1204919"/>
                  <a:gd name="connsiteY4" fmla="*/ 614815 h 721813"/>
                  <a:gd name="connsiteX5" fmla="*/ 1204919 w 1204919"/>
                  <a:gd name="connsiteY5" fmla="*/ 721813 h 721813"/>
                  <a:gd name="connsiteX6" fmla="*/ 122284 w 1204919"/>
                  <a:gd name="connsiteY6" fmla="*/ 721813 h 721813"/>
                  <a:gd name="connsiteX7" fmla="*/ 112598 w 1204919"/>
                  <a:gd name="connsiteY7" fmla="*/ 670785 h 721813"/>
                  <a:gd name="connsiteX8" fmla="*/ 62143 w 1204919"/>
                  <a:gd name="connsiteY8" fmla="*/ 416186 h 721813"/>
                  <a:gd name="connsiteX9" fmla="*/ 61160 w 1204919"/>
                  <a:gd name="connsiteY9" fmla="*/ 413180 h 721813"/>
                  <a:gd name="connsiteX10" fmla="*/ 16803 w 1204919"/>
                  <a:gd name="connsiteY10" fmla="*/ 324753 h 721813"/>
                  <a:gd name="connsiteX11" fmla="*/ 4080 w 1204919"/>
                  <a:gd name="connsiteY11" fmla="*/ 260849 h 721813"/>
                  <a:gd name="connsiteX12" fmla="*/ 23570 w 1204919"/>
                  <a:gd name="connsiteY12" fmla="*/ 209320 h 721813"/>
                  <a:gd name="connsiteX13" fmla="*/ 63589 w 1204919"/>
                  <a:gd name="connsiteY13" fmla="*/ 185031 h 721813"/>
                  <a:gd name="connsiteX14" fmla="*/ 93026 w 1204919"/>
                  <a:gd name="connsiteY14" fmla="*/ 269466 h 721813"/>
                  <a:gd name="connsiteX15" fmla="*/ 124429 w 1204919"/>
                  <a:gd name="connsiteY15" fmla="*/ 294450 h 721813"/>
                  <a:gd name="connsiteX16" fmla="*/ 951084 w 1204919"/>
                  <a:gd name="connsiteY16" fmla="*/ 90127 h 721813"/>
                  <a:gd name="connsiteX17" fmla="*/ 960916 w 1204919"/>
                  <a:gd name="connsiteY17" fmla="*/ 50455 h 721813"/>
                  <a:gd name="connsiteX18" fmla="*/ 952415 w 1204919"/>
                  <a:gd name="connsiteY18" fmla="*/ 3669 h 721813"/>
                  <a:gd name="connsiteX19" fmla="*/ 972693 w 1204919"/>
                  <a:gd name="connsiteY19" fmla="*/ 585 h 72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4919" h="721813">
                    <a:moveTo>
                      <a:pt x="972693" y="585"/>
                    </a:moveTo>
                    <a:cubicBezTo>
                      <a:pt x="997376" y="4312"/>
                      <a:pt x="1030980" y="24719"/>
                      <a:pt x="1034884" y="28016"/>
                    </a:cubicBezTo>
                    <a:cubicBezTo>
                      <a:pt x="1047376" y="38483"/>
                      <a:pt x="1053795" y="49992"/>
                      <a:pt x="1054836" y="68209"/>
                    </a:cubicBezTo>
                    <a:cubicBezTo>
                      <a:pt x="1058074" y="126678"/>
                      <a:pt x="1059578" y="185146"/>
                      <a:pt x="1061255" y="243673"/>
                    </a:cubicBezTo>
                    <a:cubicBezTo>
                      <a:pt x="1061494" y="252044"/>
                      <a:pt x="1110065" y="411789"/>
                      <a:pt x="1172171" y="614815"/>
                    </a:cubicBezTo>
                    <a:lnTo>
                      <a:pt x="1204919" y="721813"/>
                    </a:lnTo>
                    <a:lnTo>
                      <a:pt x="122284" y="721813"/>
                    </a:lnTo>
                    <a:lnTo>
                      <a:pt x="112598" y="670785"/>
                    </a:lnTo>
                    <a:cubicBezTo>
                      <a:pt x="86002" y="531045"/>
                      <a:pt x="65740" y="426813"/>
                      <a:pt x="62143" y="416186"/>
                    </a:cubicBezTo>
                    <a:cubicBezTo>
                      <a:pt x="61797" y="415203"/>
                      <a:pt x="61103" y="414162"/>
                      <a:pt x="61160" y="413180"/>
                    </a:cubicBezTo>
                    <a:cubicBezTo>
                      <a:pt x="52486" y="369863"/>
                      <a:pt x="38490" y="349969"/>
                      <a:pt x="16803" y="324753"/>
                    </a:cubicBezTo>
                    <a:cubicBezTo>
                      <a:pt x="-662" y="304455"/>
                      <a:pt x="-3785" y="284271"/>
                      <a:pt x="4080" y="260849"/>
                    </a:cubicBezTo>
                    <a:cubicBezTo>
                      <a:pt x="9922" y="243442"/>
                      <a:pt x="17035" y="226439"/>
                      <a:pt x="23570" y="209320"/>
                    </a:cubicBezTo>
                    <a:cubicBezTo>
                      <a:pt x="31146" y="189368"/>
                      <a:pt x="46992" y="187633"/>
                      <a:pt x="63589" y="185031"/>
                    </a:cubicBezTo>
                    <a:cubicBezTo>
                      <a:pt x="70414" y="188963"/>
                      <a:pt x="85450" y="247490"/>
                      <a:pt x="93026" y="269466"/>
                    </a:cubicBezTo>
                    <a:cubicBezTo>
                      <a:pt x="98174" y="284387"/>
                      <a:pt x="108410" y="293004"/>
                      <a:pt x="124429" y="294450"/>
                    </a:cubicBezTo>
                    <a:cubicBezTo>
                      <a:pt x="383287" y="317872"/>
                      <a:pt x="792450" y="225341"/>
                      <a:pt x="951084" y="90127"/>
                    </a:cubicBezTo>
                    <a:cubicBezTo>
                      <a:pt x="964791" y="78445"/>
                      <a:pt x="966120" y="65607"/>
                      <a:pt x="960916" y="50455"/>
                    </a:cubicBezTo>
                    <a:cubicBezTo>
                      <a:pt x="957445" y="40450"/>
                      <a:pt x="947615" y="8932"/>
                      <a:pt x="952415" y="3669"/>
                    </a:cubicBezTo>
                    <a:cubicBezTo>
                      <a:pt x="957230" y="-47"/>
                      <a:pt x="964466" y="-658"/>
                      <a:pt x="972693" y="585"/>
                    </a:cubicBezTo>
                    <a:close/>
                  </a:path>
                </a:pathLst>
              </a:custGeom>
              <a:solidFill>
                <a:srgbClr val="CCB8D7"/>
              </a:solidFill>
              <a:ln w="41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C04410BE-8195-4D6E-90C6-197FAB43932D}"/>
                  </a:ext>
                </a:extLst>
              </p:cNvPr>
              <p:cNvSpPr/>
              <p:nvPr/>
            </p:nvSpPr>
            <p:spPr>
              <a:xfrm>
                <a:off x="1995496" y="4803216"/>
                <a:ext cx="317118" cy="301499"/>
              </a:xfrm>
              <a:custGeom>
                <a:avLst/>
                <a:gdLst>
                  <a:gd name="connsiteX0" fmla="*/ 7008 w 228978"/>
                  <a:gd name="connsiteY0" fmla="*/ 64906 h 217700"/>
                  <a:gd name="connsiteX1" fmla="*/ 58997 w 228978"/>
                  <a:gd name="connsiteY1" fmla="*/ 55 h 217700"/>
                  <a:gd name="connsiteX2" fmla="*/ 148318 w 228978"/>
                  <a:gd name="connsiteY2" fmla="*/ 28660 h 217700"/>
                  <a:gd name="connsiteX3" fmla="*/ 224402 w 228978"/>
                  <a:gd name="connsiteY3" fmla="*/ 124829 h 217700"/>
                  <a:gd name="connsiteX4" fmla="*/ 221521 w 228978"/>
                  <a:gd name="connsiteY4" fmla="*/ 144915 h 217700"/>
                  <a:gd name="connsiteX5" fmla="*/ 122679 w 228978"/>
                  <a:gd name="connsiteY5" fmla="*/ 217700 h 217700"/>
                  <a:gd name="connsiteX6" fmla="*/ 7008 w 228978"/>
                  <a:gd name="connsiteY6" fmla="*/ 64906 h 2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978" h="217700">
                    <a:moveTo>
                      <a:pt x="7008" y="64906"/>
                    </a:moveTo>
                    <a:cubicBezTo>
                      <a:pt x="-14623" y="17343"/>
                      <a:pt x="16946" y="1141"/>
                      <a:pt x="58997" y="55"/>
                    </a:cubicBezTo>
                    <a:cubicBezTo>
                      <a:pt x="91527" y="-822"/>
                      <a:pt x="122428" y="8699"/>
                      <a:pt x="148318" y="28660"/>
                    </a:cubicBezTo>
                    <a:cubicBezTo>
                      <a:pt x="170826" y="46031"/>
                      <a:pt x="217011" y="114098"/>
                      <a:pt x="224402" y="124829"/>
                    </a:cubicBezTo>
                    <a:cubicBezTo>
                      <a:pt x="231710" y="135394"/>
                      <a:pt x="229914" y="137733"/>
                      <a:pt x="221521" y="144915"/>
                    </a:cubicBezTo>
                    <a:cubicBezTo>
                      <a:pt x="199013" y="168634"/>
                      <a:pt x="137336" y="214109"/>
                      <a:pt x="122679" y="217700"/>
                    </a:cubicBezTo>
                    <a:cubicBezTo>
                      <a:pt x="97791" y="189847"/>
                      <a:pt x="12019" y="80357"/>
                      <a:pt x="7008" y="64906"/>
                    </a:cubicBezTo>
                    <a:close/>
                  </a:path>
                </a:pathLst>
              </a:custGeom>
              <a:solidFill>
                <a:srgbClr val="FEF0E9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4CCB0B04-B46E-4361-A94A-42CDE9E61F61}"/>
                  </a:ext>
                </a:extLst>
              </p:cNvPr>
              <p:cNvSpPr/>
              <p:nvPr/>
            </p:nvSpPr>
            <p:spPr>
              <a:xfrm>
                <a:off x="2374819" y="3499803"/>
                <a:ext cx="309814" cy="324484"/>
              </a:xfrm>
              <a:custGeom>
                <a:avLst/>
                <a:gdLst>
                  <a:gd name="connsiteX0" fmla="*/ 187236 w 223704"/>
                  <a:gd name="connsiteY0" fmla="*/ 55669 h 234297"/>
                  <a:gd name="connsiteX1" fmla="*/ 223190 w 223704"/>
                  <a:gd name="connsiteY1" fmla="*/ 139562 h 234297"/>
                  <a:gd name="connsiteX2" fmla="*/ 209493 w 223704"/>
                  <a:gd name="connsiteY2" fmla="*/ 157852 h 234297"/>
                  <a:gd name="connsiteX3" fmla="*/ 170741 w 223704"/>
                  <a:gd name="connsiteY3" fmla="*/ 171674 h 234297"/>
                  <a:gd name="connsiteX4" fmla="*/ 75783 w 223704"/>
                  <a:gd name="connsiteY4" fmla="*/ 231597 h 234297"/>
                  <a:gd name="connsiteX5" fmla="*/ 42042 w 223704"/>
                  <a:gd name="connsiteY5" fmla="*/ 205999 h 234297"/>
                  <a:gd name="connsiteX6" fmla="*/ 10306 w 223704"/>
                  <a:gd name="connsiteY6" fmla="*/ 135302 h 234297"/>
                  <a:gd name="connsiteX7" fmla="*/ 15776 w 223704"/>
                  <a:gd name="connsiteY7" fmla="*/ 43392 h 234297"/>
                  <a:gd name="connsiteX8" fmla="*/ 99836 w 223704"/>
                  <a:gd name="connsiteY8" fmla="*/ 423 h 234297"/>
                  <a:gd name="connsiteX9" fmla="*/ 187236 w 223704"/>
                  <a:gd name="connsiteY9" fmla="*/ 55669 h 2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704" h="234297">
                    <a:moveTo>
                      <a:pt x="187236" y="55669"/>
                    </a:moveTo>
                    <a:cubicBezTo>
                      <a:pt x="204733" y="84357"/>
                      <a:pt x="218931" y="116511"/>
                      <a:pt x="223190" y="139562"/>
                    </a:cubicBezTo>
                    <a:cubicBezTo>
                      <a:pt x="225320" y="150962"/>
                      <a:pt x="220852" y="156975"/>
                      <a:pt x="209493" y="157852"/>
                    </a:cubicBezTo>
                    <a:cubicBezTo>
                      <a:pt x="200599" y="158520"/>
                      <a:pt x="178509" y="168500"/>
                      <a:pt x="170741" y="171674"/>
                    </a:cubicBezTo>
                    <a:cubicBezTo>
                      <a:pt x="141260" y="183617"/>
                      <a:pt x="99376" y="208839"/>
                      <a:pt x="75783" y="231597"/>
                    </a:cubicBezTo>
                    <a:cubicBezTo>
                      <a:pt x="58871" y="242204"/>
                      <a:pt x="47178" y="219028"/>
                      <a:pt x="42042" y="205999"/>
                    </a:cubicBezTo>
                    <a:cubicBezTo>
                      <a:pt x="33649" y="184786"/>
                      <a:pt x="18491" y="158896"/>
                      <a:pt x="10306" y="135302"/>
                    </a:cubicBezTo>
                    <a:cubicBezTo>
                      <a:pt x="-3182" y="99474"/>
                      <a:pt x="-5437" y="70702"/>
                      <a:pt x="15776" y="43392"/>
                    </a:cubicBezTo>
                    <a:cubicBezTo>
                      <a:pt x="27594" y="24893"/>
                      <a:pt x="76952" y="2051"/>
                      <a:pt x="99836" y="423"/>
                    </a:cubicBezTo>
                    <a:cubicBezTo>
                      <a:pt x="148902" y="-4379"/>
                      <a:pt x="174625" y="32827"/>
                      <a:pt x="187236" y="55669"/>
                    </a:cubicBezTo>
                    <a:close/>
                  </a:path>
                </a:pathLst>
              </a:custGeom>
              <a:solidFill>
                <a:srgbClr val="FEF0E8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82">
            <a:extLst>
              <a:ext uri="{FF2B5EF4-FFF2-40B4-BE49-F238E27FC236}">
                <a16:creationId xmlns:a16="http://schemas.microsoft.com/office/drawing/2014/main" id="{1DD7FEA4-7DD5-4902-A1B3-44D468D7794C}"/>
              </a:ext>
            </a:extLst>
          </p:cNvPr>
          <p:cNvGrpSpPr/>
          <p:nvPr/>
        </p:nvGrpSpPr>
        <p:grpSpPr>
          <a:xfrm>
            <a:off x="6786081" y="1392245"/>
            <a:ext cx="2647272" cy="3627599"/>
            <a:chOff x="3261442" y="5094961"/>
            <a:chExt cx="1189015" cy="1629326"/>
          </a:xfrm>
        </p:grpSpPr>
        <p:sp>
          <p:nvSpPr>
            <p:cNvPr id="54" name="Rounded Rectangle 39">
              <a:extLst>
                <a:ext uri="{FF2B5EF4-FFF2-40B4-BE49-F238E27FC236}">
                  <a16:creationId xmlns:a16="http://schemas.microsoft.com/office/drawing/2014/main" id="{EF0B237B-BE28-4215-A68A-B86F3FAA1081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5" name="Group 81">
              <a:extLst>
                <a:ext uri="{FF2B5EF4-FFF2-40B4-BE49-F238E27FC236}">
                  <a16:creationId xmlns:a16="http://schemas.microsoft.com/office/drawing/2014/main" id="{D4C6C211-27C6-43CB-9C3A-E9BED4B82D9A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56" name="Group 64">
                <a:extLst>
                  <a:ext uri="{FF2B5EF4-FFF2-40B4-BE49-F238E27FC236}">
                    <a16:creationId xmlns:a16="http://schemas.microsoft.com/office/drawing/2014/main" id="{167BC67E-1680-4154-87E4-B5EA76070BED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58" name="Freeform: Shape 68">
                  <a:extLst>
                    <a:ext uri="{FF2B5EF4-FFF2-40B4-BE49-F238E27FC236}">
                      <a16:creationId xmlns:a16="http://schemas.microsoft.com/office/drawing/2014/main" id="{E0165089-8DBB-4577-971E-E6BF671F147A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69">
                  <a:extLst>
                    <a:ext uri="{FF2B5EF4-FFF2-40B4-BE49-F238E27FC236}">
                      <a16:creationId xmlns:a16="http://schemas.microsoft.com/office/drawing/2014/main" id="{FC01EF63-C439-483E-A78C-2E14CC50B518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70">
                  <a:extLst>
                    <a:ext uri="{FF2B5EF4-FFF2-40B4-BE49-F238E27FC236}">
                      <a16:creationId xmlns:a16="http://schemas.microsoft.com/office/drawing/2014/main" id="{573F64F8-C3A8-4E49-A2F0-20B50014E154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71">
                  <a:extLst>
                    <a:ext uri="{FF2B5EF4-FFF2-40B4-BE49-F238E27FC236}">
                      <a16:creationId xmlns:a16="http://schemas.microsoft.com/office/drawing/2014/main" id="{1BB76CA0-9613-4CC0-8849-871CA58DA76C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72">
                  <a:extLst>
                    <a:ext uri="{FF2B5EF4-FFF2-40B4-BE49-F238E27FC236}">
                      <a16:creationId xmlns:a16="http://schemas.microsoft.com/office/drawing/2014/main" id="{5CEE639E-400F-4F66-B82B-E770AD8BD992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73">
                  <a:extLst>
                    <a:ext uri="{FF2B5EF4-FFF2-40B4-BE49-F238E27FC236}">
                      <a16:creationId xmlns:a16="http://schemas.microsoft.com/office/drawing/2014/main" id="{250E7486-BB3C-4987-B493-1AEC8369732E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4" name="Group 74">
                  <a:extLst>
                    <a:ext uri="{FF2B5EF4-FFF2-40B4-BE49-F238E27FC236}">
                      <a16:creationId xmlns:a16="http://schemas.microsoft.com/office/drawing/2014/main" id="{F4ED8B04-8537-41F9-A31B-E5E38735EBBA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8" name="Oval 78">
                    <a:extLst>
                      <a:ext uri="{FF2B5EF4-FFF2-40B4-BE49-F238E27FC236}">
                        <a16:creationId xmlns:a16="http://schemas.microsoft.com/office/drawing/2014/main" id="{F71C4195-2428-41A3-BD2F-A298519A2B1B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79">
                    <a:extLst>
                      <a:ext uri="{FF2B5EF4-FFF2-40B4-BE49-F238E27FC236}">
                        <a16:creationId xmlns:a16="http://schemas.microsoft.com/office/drawing/2014/main" id="{FB081EF5-7A7A-4A77-B94E-FDC35F37E22F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5" name="Freeform: Shape 75">
                  <a:extLst>
                    <a:ext uri="{FF2B5EF4-FFF2-40B4-BE49-F238E27FC236}">
                      <a16:creationId xmlns:a16="http://schemas.microsoft.com/office/drawing/2014/main" id="{FB3CB874-91B7-44AD-A0C1-E13C9F2ACC44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: Rounded Corners 76">
                  <a:extLst>
                    <a:ext uri="{FF2B5EF4-FFF2-40B4-BE49-F238E27FC236}">
                      <a16:creationId xmlns:a16="http://schemas.microsoft.com/office/drawing/2014/main" id="{B6321A8B-6168-4508-A501-4AA40552B5B8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77">
                  <a:extLst>
                    <a:ext uri="{FF2B5EF4-FFF2-40B4-BE49-F238E27FC236}">
                      <a16:creationId xmlns:a16="http://schemas.microsoft.com/office/drawing/2014/main" id="{D4CFA04F-626A-459B-AA7C-71A06E425BD3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Freeform: Shape 80">
                <a:extLst>
                  <a:ext uri="{FF2B5EF4-FFF2-40B4-BE49-F238E27FC236}">
                    <a16:creationId xmlns:a16="http://schemas.microsoft.com/office/drawing/2014/main" id="{08DD2A6E-E8D0-402D-8B0A-D2945E165562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02AF02AF-C6A6-43CB-B627-0BC9C1609452}"/>
              </a:ext>
            </a:extLst>
          </p:cNvPr>
          <p:cNvGrpSpPr/>
          <p:nvPr/>
        </p:nvGrpSpPr>
        <p:grpSpPr>
          <a:xfrm>
            <a:off x="8983707" y="1282194"/>
            <a:ext cx="2838633" cy="5136833"/>
            <a:chOff x="8498143" y="1381658"/>
            <a:chExt cx="2838633" cy="5136833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3BE77E1-4901-47F3-B100-D87878E246CF}"/>
                </a:ext>
              </a:extLst>
            </p:cNvPr>
            <p:cNvGrpSpPr/>
            <p:nvPr/>
          </p:nvGrpSpPr>
          <p:grpSpPr>
            <a:xfrm>
              <a:off x="9027686" y="1381658"/>
              <a:ext cx="2309090" cy="5136833"/>
              <a:chOff x="8171193" y="962955"/>
              <a:chExt cx="2484038" cy="5526023"/>
            </a:xfrm>
          </p:grpSpPr>
          <p:grpSp>
            <p:nvGrpSpPr>
              <p:cNvPr id="131" name="Group 207">
                <a:extLst>
                  <a:ext uri="{FF2B5EF4-FFF2-40B4-BE49-F238E27FC236}">
                    <a16:creationId xmlns:a16="http://schemas.microsoft.com/office/drawing/2014/main" id="{4D6F02B1-BCE1-4007-B6D2-8BB3D29FE096}"/>
                  </a:ext>
                </a:extLst>
              </p:cNvPr>
              <p:cNvGrpSpPr/>
              <p:nvPr/>
            </p:nvGrpSpPr>
            <p:grpSpPr>
              <a:xfrm>
                <a:off x="8171193" y="962955"/>
                <a:ext cx="2484038" cy="5526023"/>
                <a:chOff x="9947628" y="2553954"/>
                <a:chExt cx="1678463" cy="3733930"/>
              </a:xfrm>
            </p:grpSpPr>
            <p:sp>
              <p:nvSpPr>
                <p:cNvPr id="133" name="Graphic 454">
                  <a:extLst>
                    <a:ext uri="{FF2B5EF4-FFF2-40B4-BE49-F238E27FC236}">
                      <a16:creationId xmlns:a16="http://schemas.microsoft.com/office/drawing/2014/main" id="{B01A04D7-E1D5-4C22-B9BD-7E8FFBF9B4E7}"/>
                    </a:ext>
                  </a:extLst>
                </p:cNvPr>
                <p:cNvSpPr/>
                <p:nvPr/>
              </p:nvSpPr>
              <p:spPr>
                <a:xfrm>
                  <a:off x="10059873" y="2553954"/>
                  <a:ext cx="1566218" cy="3712601"/>
                </a:xfrm>
                <a:custGeom>
                  <a:avLst/>
                  <a:gdLst>
                    <a:gd name="connsiteX0" fmla="*/ 2230114 w 2643745"/>
                    <a:gd name="connsiteY0" fmla="*/ 6266800 h 6266799"/>
                    <a:gd name="connsiteX1" fmla="*/ 2285969 w 2643745"/>
                    <a:gd name="connsiteY1" fmla="*/ 6079959 h 6266799"/>
                    <a:gd name="connsiteX2" fmla="*/ 2285875 w 2643745"/>
                    <a:gd name="connsiteY2" fmla="*/ 1819953 h 6266799"/>
                    <a:gd name="connsiteX3" fmla="*/ 1952144 w 2643745"/>
                    <a:gd name="connsiteY3" fmla="*/ 1247829 h 6266799"/>
                    <a:gd name="connsiteX4" fmla="*/ 1572662 w 2643745"/>
                    <a:gd name="connsiteY4" fmla="*/ 1026932 h 6266799"/>
                    <a:gd name="connsiteX5" fmla="*/ 1515590 w 2643745"/>
                    <a:gd name="connsiteY5" fmla="*/ 1048077 h 6266799"/>
                    <a:gd name="connsiteX6" fmla="*/ 1475827 w 2643745"/>
                    <a:gd name="connsiteY6" fmla="*/ 1167554 h 6266799"/>
                    <a:gd name="connsiteX7" fmla="*/ 1418848 w 2643745"/>
                    <a:gd name="connsiteY7" fmla="*/ 1188044 h 6266799"/>
                    <a:gd name="connsiteX8" fmla="*/ 730429 w 2643745"/>
                    <a:gd name="connsiteY8" fmla="*/ 792563 h 6266799"/>
                    <a:gd name="connsiteX9" fmla="*/ 582041 w 2643745"/>
                    <a:gd name="connsiteY9" fmla="*/ 593559 h 6266799"/>
                    <a:gd name="connsiteX10" fmla="*/ 395481 w 2643745"/>
                    <a:gd name="connsiteY10" fmla="*/ 347682 h 6266799"/>
                    <a:gd name="connsiteX11" fmla="*/ 290319 w 2643745"/>
                    <a:gd name="connsiteY11" fmla="*/ 287335 h 6266799"/>
                    <a:gd name="connsiteX12" fmla="*/ 0 w 2643745"/>
                    <a:gd name="connsiteY12" fmla="*/ 218661 h 6266799"/>
                    <a:gd name="connsiteX13" fmla="*/ 321942 w 2643745"/>
                    <a:gd name="connsiteY13" fmla="*/ 32008 h 6266799"/>
                    <a:gd name="connsiteX14" fmla="*/ 592333 w 2643745"/>
                    <a:gd name="connsiteY14" fmla="*/ 43890 h 6266799"/>
                    <a:gd name="connsiteX15" fmla="*/ 2338269 w 2643745"/>
                    <a:gd name="connsiteY15" fmla="*/ 1051726 h 6266799"/>
                    <a:gd name="connsiteX16" fmla="*/ 2642996 w 2643745"/>
                    <a:gd name="connsiteY16" fmla="*/ 1575572 h 6266799"/>
                    <a:gd name="connsiteX17" fmla="*/ 2643745 w 2643745"/>
                    <a:gd name="connsiteY17" fmla="*/ 5910895 h 6266799"/>
                    <a:gd name="connsiteX18" fmla="*/ 2537460 w 2643745"/>
                    <a:gd name="connsiteY18" fmla="*/ 6091842 h 6266799"/>
                    <a:gd name="connsiteX19" fmla="*/ 2230114 w 2643745"/>
                    <a:gd name="connsiteY19" fmla="*/ 6266800 h 6266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43745" h="6266799">
                      <a:moveTo>
                        <a:pt x="2230114" y="6266800"/>
                      </a:moveTo>
                      <a:cubicBezTo>
                        <a:pt x="2278109" y="6213283"/>
                        <a:pt x="2286063" y="6149194"/>
                        <a:pt x="2285969" y="6079959"/>
                      </a:cubicBezTo>
                      <a:cubicBezTo>
                        <a:pt x="2285126" y="4659988"/>
                        <a:pt x="2284753" y="3240017"/>
                        <a:pt x="2285875" y="1819953"/>
                      </a:cubicBezTo>
                      <a:cubicBezTo>
                        <a:pt x="2286063" y="1562100"/>
                        <a:pt x="2177906" y="1372639"/>
                        <a:pt x="1952144" y="1247829"/>
                      </a:cubicBezTo>
                      <a:cubicBezTo>
                        <a:pt x="1824059" y="1177004"/>
                        <a:pt x="1698314" y="1102062"/>
                        <a:pt x="1572662" y="1026932"/>
                      </a:cubicBezTo>
                      <a:cubicBezTo>
                        <a:pt x="1540384" y="1007659"/>
                        <a:pt x="1525601" y="1009156"/>
                        <a:pt x="1515590" y="1048077"/>
                      </a:cubicBezTo>
                      <a:cubicBezTo>
                        <a:pt x="1505205" y="1088682"/>
                        <a:pt x="1485838" y="1126949"/>
                        <a:pt x="1475827" y="1167554"/>
                      </a:cubicBezTo>
                      <a:cubicBezTo>
                        <a:pt x="1465909" y="1208066"/>
                        <a:pt x="1449910" y="1206101"/>
                        <a:pt x="1418848" y="1188044"/>
                      </a:cubicBezTo>
                      <a:cubicBezTo>
                        <a:pt x="1190185" y="1054720"/>
                        <a:pt x="962927" y="918776"/>
                        <a:pt x="730429" y="792563"/>
                      </a:cubicBezTo>
                      <a:cubicBezTo>
                        <a:pt x="645008" y="746250"/>
                        <a:pt x="592988" y="690020"/>
                        <a:pt x="582041" y="593559"/>
                      </a:cubicBezTo>
                      <a:cubicBezTo>
                        <a:pt x="568662" y="475766"/>
                        <a:pt x="512058" y="389877"/>
                        <a:pt x="395481" y="347682"/>
                      </a:cubicBezTo>
                      <a:cubicBezTo>
                        <a:pt x="358056" y="334115"/>
                        <a:pt x="324375" y="309134"/>
                        <a:pt x="290319" y="287335"/>
                      </a:cubicBezTo>
                      <a:cubicBezTo>
                        <a:pt x="201436" y="230169"/>
                        <a:pt x="108718" y="190967"/>
                        <a:pt x="0" y="218661"/>
                      </a:cubicBezTo>
                      <a:cubicBezTo>
                        <a:pt x="107220" y="156163"/>
                        <a:pt x="212944" y="91044"/>
                        <a:pt x="321942" y="32008"/>
                      </a:cubicBezTo>
                      <a:cubicBezTo>
                        <a:pt x="412416" y="-17018"/>
                        <a:pt x="504105" y="-7101"/>
                        <a:pt x="592333" y="43890"/>
                      </a:cubicBezTo>
                      <a:cubicBezTo>
                        <a:pt x="998106" y="278353"/>
                        <a:pt x="2162188" y="950025"/>
                        <a:pt x="2338269" y="1051726"/>
                      </a:cubicBezTo>
                      <a:cubicBezTo>
                        <a:pt x="2539706" y="1168115"/>
                        <a:pt x="2643090" y="1340922"/>
                        <a:pt x="2642996" y="1575572"/>
                      </a:cubicBezTo>
                      <a:cubicBezTo>
                        <a:pt x="2642529" y="3020711"/>
                        <a:pt x="2642435" y="4465756"/>
                        <a:pt x="2643745" y="5910895"/>
                      </a:cubicBezTo>
                      <a:cubicBezTo>
                        <a:pt x="2643839" y="5996035"/>
                        <a:pt x="2609408" y="6051985"/>
                        <a:pt x="2537460" y="6091842"/>
                      </a:cubicBezTo>
                      <a:cubicBezTo>
                        <a:pt x="2434356" y="6149007"/>
                        <a:pt x="2332468" y="6208324"/>
                        <a:pt x="2230114" y="6266800"/>
                      </a:cubicBezTo>
                      <a:close/>
                    </a:path>
                  </a:pathLst>
                </a:custGeom>
                <a:solidFill>
                  <a:srgbClr val="2B3783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Graphic 454">
                  <a:extLst>
                    <a:ext uri="{FF2B5EF4-FFF2-40B4-BE49-F238E27FC236}">
                      <a16:creationId xmlns:a16="http://schemas.microsoft.com/office/drawing/2014/main" id="{6487517E-0E25-4F0C-9DAF-78E366B1DFB5}"/>
                    </a:ext>
                  </a:extLst>
                </p:cNvPr>
                <p:cNvSpPr/>
                <p:nvPr/>
              </p:nvSpPr>
              <p:spPr>
                <a:xfrm>
                  <a:off x="9947628" y="2668454"/>
                  <a:ext cx="1478638" cy="3619430"/>
                </a:xfrm>
                <a:custGeom>
                  <a:avLst/>
                  <a:gdLst>
                    <a:gd name="connsiteX0" fmla="*/ 2495178 w 2495913"/>
                    <a:gd name="connsiteY0" fmla="*/ 5890521 h 6109528"/>
                    <a:gd name="connsiteX1" fmla="*/ 2494336 w 2495913"/>
                    <a:gd name="connsiteY1" fmla="*/ 1593090 h 6109528"/>
                    <a:gd name="connsiteX2" fmla="*/ 2222542 w 2495913"/>
                    <a:gd name="connsiteY2" fmla="*/ 1082717 h 6109528"/>
                    <a:gd name="connsiteX3" fmla="*/ 1771299 w 2495913"/>
                    <a:gd name="connsiteY3" fmla="*/ 818127 h 6109528"/>
                    <a:gd name="connsiteX4" fmla="*/ 1687562 w 2495913"/>
                    <a:gd name="connsiteY4" fmla="*/ 849283 h 6109528"/>
                    <a:gd name="connsiteX5" fmla="*/ 1651167 w 2495913"/>
                    <a:gd name="connsiteY5" fmla="*/ 955380 h 6109528"/>
                    <a:gd name="connsiteX6" fmla="*/ 1608409 w 2495913"/>
                    <a:gd name="connsiteY6" fmla="*/ 971192 h 6109528"/>
                    <a:gd name="connsiteX7" fmla="*/ 883688 w 2495913"/>
                    <a:gd name="connsiteY7" fmla="*/ 554099 h 6109528"/>
                    <a:gd name="connsiteX8" fmla="*/ 804910 w 2495913"/>
                    <a:gd name="connsiteY8" fmla="*/ 451556 h 6109528"/>
                    <a:gd name="connsiteX9" fmla="*/ 757849 w 2495913"/>
                    <a:gd name="connsiteY9" fmla="*/ 280434 h 6109528"/>
                    <a:gd name="connsiteX10" fmla="*/ 687585 w 2495913"/>
                    <a:gd name="connsiteY10" fmla="*/ 192299 h 6109528"/>
                    <a:gd name="connsiteX11" fmla="*/ 444982 w 2495913"/>
                    <a:gd name="connsiteY11" fmla="*/ 52052 h 6109528"/>
                    <a:gd name="connsiteX12" fmla="*/ 189655 w 2495913"/>
                    <a:gd name="connsiteY12" fmla="*/ 25387 h 6109528"/>
                    <a:gd name="connsiteX13" fmla="*/ 7 w 2495913"/>
                    <a:gd name="connsiteY13" fmla="*/ 331050 h 6109528"/>
                    <a:gd name="connsiteX14" fmla="*/ 1036 w 2495913"/>
                    <a:gd name="connsiteY14" fmla="*/ 4526686 h 6109528"/>
                    <a:gd name="connsiteX15" fmla="*/ 187596 w 2495913"/>
                    <a:gd name="connsiteY15" fmla="*/ 4919361 h 6109528"/>
                    <a:gd name="connsiteX16" fmla="*/ 2151155 w 2495913"/>
                    <a:gd name="connsiteY16" fmla="*/ 6061924 h 6109528"/>
                    <a:gd name="connsiteX17" fmla="*/ 2419674 w 2495913"/>
                    <a:gd name="connsiteY17" fmla="*/ 6073526 h 6109528"/>
                    <a:gd name="connsiteX18" fmla="*/ 2495178 w 2495913"/>
                    <a:gd name="connsiteY18" fmla="*/ 5890521 h 610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95913" h="6109528">
                      <a:moveTo>
                        <a:pt x="2495178" y="5890521"/>
                      </a:moveTo>
                      <a:cubicBezTo>
                        <a:pt x="2494055" y="5870312"/>
                        <a:pt x="2497330" y="1781709"/>
                        <a:pt x="2494336" y="1593090"/>
                      </a:cubicBezTo>
                      <a:cubicBezTo>
                        <a:pt x="2490875" y="1377526"/>
                        <a:pt x="2402927" y="1202194"/>
                        <a:pt x="2222542" y="1082717"/>
                      </a:cubicBezTo>
                      <a:cubicBezTo>
                        <a:pt x="2077242" y="986443"/>
                        <a:pt x="1922119" y="905606"/>
                        <a:pt x="1771299" y="818127"/>
                      </a:cubicBezTo>
                      <a:cubicBezTo>
                        <a:pt x="1729103" y="793614"/>
                        <a:pt x="1706180" y="803719"/>
                        <a:pt x="1687562" y="849283"/>
                      </a:cubicBezTo>
                      <a:cubicBezTo>
                        <a:pt x="1673434" y="883900"/>
                        <a:pt x="1663236" y="919921"/>
                        <a:pt x="1651167" y="955380"/>
                      </a:cubicBezTo>
                      <a:cubicBezTo>
                        <a:pt x="1643308" y="978490"/>
                        <a:pt x="1629554" y="983823"/>
                        <a:pt x="1608409" y="971192"/>
                      </a:cubicBezTo>
                      <a:cubicBezTo>
                        <a:pt x="1573699" y="950422"/>
                        <a:pt x="1091393" y="670769"/>
                        <a:pt x="883688" y="554099"/>
                      </a:cubicBezTo>
                      <a:cubicBezTo>
                        <a:pt x="840556" y="529866"/>
                        <a:pt x="815389" y="498336"/>
                        <a:pt x="804910" y="451556"/>
                      </a:cubicBezTo>
                      <a:cubicBezTo>
                        <a:pt x="791905" y="393829"/>
                        <a:pt x="773286" y="337506"/>
                        <a:pt x="757849" y="280434"/>
                      </a:cubicBezTo>
                      <a:cubicBezTo>
                        <a:pt x="746903" y="239828"/>
                        <a:pt x="723793" y="212602"/>
                        <a:pt x="687585" y="192299"/>
                      </a:cubicBezTo>
                      <a:cubicBezTo>
                        <a:pt x="606093" y="146735"/>
                        <a:pt x="525538" y="99300"/>
                        <a:pt x="444982" y="52052"/>
                      </a:cubicBezTo>
                      <a:cubicBezTo>
                        <a:pt x="362836" y="3774"/>
                        <a:pt x="280690" y="-22610"/>
                        <a:pt x="189655" y="25387"/>
                      </a:cubicBezTo>
                      <a:cubicBezTo>
                        <a:pt x="55489" y="83208"/>
                        <a:pt x="-741" y="185469"/>
                        <a:pt x="7" y="331050"/>
                      </a:cubicBezTo>
                      <a:cubicBezTo>
                        <a:pt x="2440" y="862194"/>
                        <a:pt x="1224" y="3995355"/>
                        <a:pt x="1036" y="4526686"/>
                      </a:cubicBezTo>
                      <a:cubicBezTo>
                        <a:pt x="943" y="4687330"/>
                        <a:pt x="58015" y="4820561"/>
                        <a:pt x="187596" y="4919361"/>
                      </a:cubicBezTo>
                      <a:cubicBezTo>
                        <a:pt x="333738" y="5001320"/>
                        <a:pt x="1883197" y="5899877"/>
                        <a:pt x="2151155" y="6061924"/>
                      </a:cubicBezTo>
                      <a:cubicBezTo>
                        <a:pt x="2244435" y="6118341"/>
                        <a:pt x="2327610" y="6127604"/>
                        <a:pt x="2419674" y="6073526"/>
                      </a:cubicBezTo>
                      <a:cubicBezTo>
                        <a:pt x="2488442" y="6030581"/>
                        <a:pt x="2499201" y="5963779"/>
                        <a:pt x="2495178" y="5890521"/>
                      </a:cubicBezTo>
                      <a:close/>
                    </a:path>
                  </a:pathLst>
                </a:custGeom>
                <a:solidFill>
                  <a:srgbClr val="7460AA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Graphic 454">
                  <a:extLst>
                    <a:ext uri="{FF2B5EF4-FFF2-40B4-BE49-F238E27FC236}">
                      <a16:creationId xmlns:a16="http://schemas.microsoft.com/office/drawing/2014/main" id="{372295B8-BC3D-4470-921B-1D67F025FFD3}"/>
                    </a:ext>
                  </a:extLst>
                </p:cNvPr>
                <p:cNvSpPr/>
                <p:nvPr/>
              </p:nvSpPr>
              <p:spPr>
                <a:xfrm>
                  <a:off x="10128215" y="3443553"/>
                  <a:ext cx="955225" cy="804551"/>
                </a:xfrm>
                <a:custGeom>
                  <a:avLst/>
                  <a:gdLst>
                    <a:gd name="connsiteX0" fmla="*/ 1468435 w 1612402"/>
                    <a:gd name="connsiteY0" fmla="*/ 1358067 h 1358066"/>
                    <a:gd name="connsiteX1" fmla="*/ 1469277 w 1612402"/>
                    <a:gd name="connsiteY1" fmla="*/ 975404 h 1358066"/>
                    <a:gd name="connsiteX2" fmla="*/ 1388722 w 1612402"/>
                    <a:gd name="connsiteY2" fmla="*/ 859108 h 1358066"/>
                    <a:gd name="connsiteX3" fmla="*/ 90379 w 1612402"/>
                    <a:gd name="connsiteY3" fmla="*/ 108096 h 1358066"/>
                    <a:gd name="connsiteX4" fmla="*/ 36301 w 1612402"/>
                    <a:gd name="connsiteY4" fmla="*/ 81899 h 1358066"/>
                    <a:gd name="connsiteX5" fmla="*/ 0 w 1612402"/>
                    <a:gd name="connsiteY5" fmla="*/ 74882 h 1358066"/>
                    <a:gd name="connsiteX6" fmla="*/ 137253 w 1612402"/>
                    <a:gd name="connsiteY6" fmla="*/ 7986 h 1358066"/>
                    <a:gd name="connsiteX7" fmla="*/ 216780 w 1612402"/>
                    <a:gd name="connsiteY7" fmla="*/ 15377 h 1358066"/>
                    <a:gd name="connsiteX8" fmla="*/ 1525320 w 1612402"/>
                    <a:gd name="connsiteY8" fmla="*/ 771535 h 1358066"/>
                    <a:gd name="connsiteX9" fmla="*/ 1612238 w 1612402"/>
                    <a:gd name="connsiteY9" fmla="*/ 918332 h 1358066"/>
                    <a:gd name="connsiteX10" fmla="*/ 1611864 w 1612402"/>
                    <a:gd name="connsiteY10" fmla="*/ 1231199 h 1358066"/>
                    <a:gd name="connsiteX11" fmla="*/ 1572100 w 1612402"/>
                    <a:gd name="connsiteY11" fmla="*/ 1302118 h 1358066"/>
                    <a:gd name="connsiteX12" fmla="*/ 1468435 w 1612402"/>
                    <a:gd name="connsiteY12" fmla="*/ 1358067 h 135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2402" h="1358066">
                      <a:moveTo>
                        <a:pt x="1468435" y="1358067"/>
                      </a:moveTo>
                      <a:cubicBezTo>
                        <a:pt x="1468903" y="1230450"/>
                        <a:pt x="1470494" y="1102927"/>
                        <a:pt x="1469277" y="975404"/>
                      </a:cubicBezTo>
                      <a:cubicBezTo>
                        <a:pt x="1468716" y="920296"/>
                        <a:pt x="1434566" y="885585"/>
                        <a:pt x="1388722" y="859108"/>
                      </a:cubicBezTo>
                      <a:cubicBezTo>
                        <a:pt x="1076416" y="678629"/>
                        <a:pt x="211260" y="177331"/>
                        <a:pt x="90379" y="108096"/>
                      </a:cubicBezTo>
                      <a:cubicBezTo>
                        <a:pt x="73071" y="98178"/>
                        <a:pt x="54359" y="90600"/>
                        <a:pt x="36301" y="81899"/>
                      </a:cubicBezTo>
                      <a:cubicBezTo>
                        <a:pt x="28723" y="77314"/>
                        <a:pt x="19741" y="76379"/>
                        <a:pt x="0" y="74882"/>
                      </a:cubicBezTo>
                      <a:cubicBezTo>
                        <a:pt x="34056" y="56263"/>
                        <a:pt x="102823" y="26043"/>
                        <a:pt x="137253" y="7986"/>
                      </a:cubicBezTo>
                      <a:cubicBezTo>
                        <a:pt x="164854" y="-6516"/>
                        <a:pt x="190864" y="407"/>
                        <a:pt x="216780" y="15377"/>
                      </a:cubicBezTo>
                      <a:cubicBezTo>
                        <a:pt x="652866" y="267617"/>
                        <a:pt x="1089140" y="519576"/>
                        <a:pt x="1525320" y="771535"/>
                      </a:cubicBezTo>
                      <a:cubicBezTo>
                        <a:pt x="1581924" y="804188"/>
                        <a:pt x="1615045" y="847600"/>
                        <a:pt x="1612238" y="918332"/>
                      </a:cubicBezTo>
                      <a:cubicBezTo>
                        <a:pt x="1608121" y="1022465"/>
                        <a:pt x="1609992" y="1126972"/>
                        <a:pt x="1611864" y="1231199"/>
                      </a:cubicBezTo>
                      <a:cubicBezTo>
                        <a:pt x="1612519" y="1268342"/>
                        <a:pt x="1612425" y="1275734"/>
                        <a:pt x="1572100" y="1302118"/>
                      </a:cubicBezTo>
                      <a:cubicBezTo>
                        <a:pt x="1541506" y="1322140"/>
                        <a:pt x="1509882" y="1335519"/>
                        <a:pt x="1468435" y="1358067"/>
                      </a:cubicBezTo>
                      <a:close/>
                    </a:path>
                  </a:pathLst>
                </a:custGeom>
                <a:solidFill>
                  <a:srgbClr val="35469D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Graphic 454">
                  <a:extLst>
                    <a:ext uri="{FF2B5EF4-FFF2-40B4-BE49-F238E27FC236}">
                      <a16:creationId xmlns:a16="http://schemas.microsoft.com/office/drawing/2014/main" id="{CC6AAB32-5989-4419-BBE1-81030037C97B}"/>
                    </a:ext>
                  </a:extLst>
                </p:cNvPr>
                <p:cNvSpPr/>
                <p:nvPr/>
              </p:nvSpPr>
              <p:spPr>
                <a:xfrm>
                  <a:off x="10095539" y="3487830"/>
                  <a:ext cx="903377" cy="776759"/>
                </a:xfrm>
                <a:custGeom>
                  <a:avLst/>
                  <a:gdLst>
                    <a:gd name="connsiteX0" fmla="*/ 1524435 w 1524883"/>
                    <a:gd name="connsiteY0" fmla="*/ 900572 h 1311155"/>
                    <a:gd name="connsiteX1" fmla="*/ 1443879 w 1524883"/>
                    <a:gd name="connsiteY1" fmla="*/ 784276 h 1311155"/>
                    <a:gd name="connsiteX2" fmla="*/ 507617 w 1524883"/>
                    <a:gd name="connsiteY2" fmla="*/ 241810 h 1311155"/>
                    <a:gd name="connsiteX3" fmla="*/ 145537 w 1524883"/>
                    <a:gd name="connsiteY3" fmla="*/ 33264 h 1311155"/>
                    <a:gd name="connsiteX4" fmla="*/ 91458 w 1524883"/>
                    <a:gd name="connsiteY4" fmla="*/ 7067 h 1311155"/>
                    <a:gd name="connsiteX5" fmla="*/ 91458 w 1524883"/>
                    <a:gd name="connsiteY5" fmla="*/ 7067 h 1311155"/>
                    <a:gd name="connsiteX6" fmla="*/ 91458 w 1524883"/>
                    <a:gd name="connsiteY6" fmla="*/ 7067 h 1311155"/>
                    <a:gd name="connsiteX7" fmla="*/ 705 w 1524883"/>
                    <a:gd name="connsiteY7" fmla="*/ 104183 h 1311155"/>
                    <a:gd name="connsiteX8" fmla="*/ 798 w 1524883"/>
                    <a:gd name="connsiteY8" fmla="*/ 341921 h 1311155"/>
                    <a:gd name="connsiteX9" fmla="*/ 12119 w 1524883"/>
                    <a:gd name="connsiteY9" fmla="*/ 456626 h 1311155"/>
                    <a:gd name="connsiteX10" fmla="*/ 1150659 w 1524883"/>
                    <a:gd name="connsiteY10" fmla="*/ 1137935 h 1311155"/>
                    <a:gd name="connsiteX11" fmla="*/ 1429470 w 1524883"/>
                    <a:gd name="connsiteY11" fmla="*/ 1296801 h 1311155"/>
                    <a:gd name="connsiteX12" fmla="*/ 1523592 w 1524883"/>
                    <a:gd name="connsiteY12" fmla="*/ 1283235 h 1311155"/>
                    <a:gd name="connsiteX13" fmla="*/ 1524435 w 1524883"/>
                    <a:gd name="connsiteY13" fmla="*/ 900572 h 1311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4883" h="1311155">
                      <a:moveTo>
                        <a:pt x="1524435" y="900572"/>
                      </a:moveTo>
                      <a:cubicBezTo>
                        <a:pt x="1523873" y="845464"/>
                        <a:pt x="1489723" y="810753"/>
                        <a:pt x="1443879" y="784276"/>
                      </a:cubicBezTo>
                      <a:cubicBezTo>
                        <a:pt x="1131573" y="603797"/>
                        <a:pt x="819735" y="422570"/>
                        <a:pt x="507617" y="241810"/>
                      </a:cubicBezTo>
                      <a:cubicBezTo>
                        <a:pt x="387111" y="172014"/>
                        <a:pt x="266417" y="102499"/>
                        <a:pt x="145537" y="33264"/>
                      </a:cubicBezTo>
                      <a:cubicBezTo>
                        <a:pt x="128228" y="23346"/>
                        <a:pt x="109516" y="15768"/>
                        <a:pt x="91458" y="7067"/>
                      </a:cubicBezTo>
                      <a:cubicBezTo>
                        <a:pt x="91458" y="7067"/>
                        <a:pt x="91458" y="7067"/>
                        <a:pt x="91458" y="7067"/>
                      </a:cubicBezTo>
                      <a:cubicBezTo>
                        <a:pt x="91458" y="7067"/>
                        <a:pt x="91458" y="7067"/>
                        <a:pt x="91458" y="7067"/>
                      </a:cubicBezTo>
                      <a:cubicBezTo>
                        <a:pt x="28305" y="-20814"/>
                        <a:pt x="892" y="38410"/>
                        <a:pt x="705" y="104183"/>
                      </a:cubicBezTo>
                      <a:cubicBezTo>
                        <a:pt x="518" y="183429"/>
                        <a:pt x="237" y="262675"/>
                        <a:pt x="798" y="341921"/>
                      </a:cubicBezTo>
                      <a:cubicBezTo>
                        <a:pt x="1079" y="380468"/>
                        <a:pt x="-4909" y="419763"/>
                        <a:pt x="12119" y="456626"/>
                      </a:cubicBezTo>
                      <a:cubicBezTo>
                        <a:pt x="58525" y="516037"/>
                        <a:pt x="918535" y="988893"/>
                        <a:pt x="1150659" y="1137935"/>
                      </a:cubicBezTo>
                      <a:cubicBezTo>
                        <a:pt x="1243659" y="1190797"/>
                        <a:pt x="1337032" y="1243004"/>
                        <a:pt x="1429470" y="1296801"/>
                      </a:cubicBezTo>
                      <a:cubicBezTo>
                        <a:pt x="1465865" y="1317946"/>
                        <a:pt x="1496460" y="1317572"/>
                        <a:pt x="1523592" y="1283235"/>
                      </a:cubicBezTo>
                      <a:cubicBezTo>
                        <a:pt x="1524061" y="1155711"/>
                        <a:pt x="1525651" y="1028188"/>
                        <a:pt x="1524435" y="900572"/>
                      </a:cubicBezTo>
                      <a:close/>
                    </a:path>
                  </a:pathLst>
                </a:custGeom>
                <a:solidFill>
                  <a:srgbClr val="FFD047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8E22B980-4B5A-4EAB-AF53-3BB7181A1886}"/>
                  </a:ext>
                </a:extLst>
              </p:cNvPr>
              <p:cNvSpPr/>
              <p:nvPr/>
            </p:nvSpPr>
            <p:spPr>
              <a:xfrm rot="980584">
                <a:off x="8356652" y="2686158"/>
                <a:ext cx="1333640" cy="439671"/>
              </a:xfrm>
              <a:custGeom>
                <a:avLst/>
                <a:gdLst>
                  <a:gd name="connsiteX0" fmla="*/ 0 w 1333640"/>
                  <a:gd name="connsiteY0" fmla="*/ 6561 h 439671"/>
                  <a:gd name="connsiteX1" fmla="*/ 23901 w 1333640"/>
                  <a:gd name="connsiteY1" fmla="*/ 413 h 439671"/>
                  <a:gd name="connsiteX2" fmla="*/ 60262 w 1333640"/>
                  <a:gd name="connsiteY2" fmla="*/ 2370 h 439671"/>
                  <a:gd name="connsiteX3" fmla="*/ 108463 w 1333640"/>
                  <a:gd name="connsiteY3" fmla="*/ 11154 h 439671"/>
                  <a:gd name="connsiteX4" fmla="*/ 431183 w 1333640"/>
                  <a:gd name="connsiteY4" fmla="*/ 81086 h 439671"/>
                  <a:gd name="connsiteX5" fmla="*/ 1265672 w 1333640"/>
                  <a:gd name="connsiteY5" fmla="*/ 262992 h 439671"/>
                  <a:gd name="connsiteX6" fmla="*/ 1286241 w 1333640"/>
                  <a:gd name="connsiteY6" fmla="*/ 269400 h 439671"/>
                  <a:gd name="connsiteX7" fmla="*/ 1333640 w 1333640"/>
                  <a:gd name="connsiteY7" fmla="*/ 431042 h 439671"/>
                  <a:gd name="connsiteX8" fmla="*/ 1297870 w 1333640"/>
                  <a:gd name="connsiteY8" fmla="*/ 439560 h 439671"/>
                  <a:gd name="connsiteX9" fmla="*/ 1252829 w 1333640"/>
                  <a:gd name="connsiteY9" fmla="*/ 434858 h 439671"/>
                  <a:gd name="connsiteX10" fmla="*/ 1004326 w 1333640"/>
                  <a:gd name="connsiteY10" fmla="*/ 381585 h 439671"/>
                  <a:gd name="connsiteX11" fmla="*/ 80826 w 1333640"/>
                  <a:gd name="connsiteY11" fmla="*/ 177320 h 439671"/>
                  <a:gd name="connsiteX12" fmla="*/ 47725 w 1333640"/>
                  <a:gd name="connsiteY12" fmla="*/ 169313 h 43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640" h="439671">
                    <a:moveTo>
                      <a:pt x="0" y="6561"/>
                    </a:moveTo>
                    <a:lnTo>
                      <a:pt x="23901" y="413"/>
                    </a:lnTo>
                    <a:cubicBezTo>
                      <a:pt x="34109" y="-479"/>
                      <a:pt x="46190" y="33"/>
                      <a:pt x="60262" y="2370"/>
                    </a:cubicBezTo>
                    <a:cubicBezTo>
                      <a:pt x="76357" y="5287"/>
                      <a:pt x="93035" y="7829"/>
                      <a:pt x="108463" y="11154"/>
                    </a:cubicBezTo>
                    <a:cubicBezTo>
                      <a:pt x="216203" y="34371"/>
                      <a:pt x="323777" y="57682"/>
                      <a:pt x="431183" y="81086"/>
                    </a:cubicBezTo>
                    <a:cubicBezTo>
                      <a:pt x="709373" y="141701"/>
                      <a:pt x="987314" y="202472"/>
                      <a:pt x="1265672" y="262992"/>
                    </a:cubicBezTo>
                    <a:lnTo>
                      <a:pt x="1286241" y="269400"/>
                    </a:lnTo>
                    <a:lnTo>
                      <a:pt x="1333640" y="431042"/>
                    </a:lnTo>
                    <a:lnTo>
                      <a:pt x="1297870" y="439560"/>
                    </a:lnTo>
                    <a:cubicBezTo>
                      <a:pt x="1283975" y="440144"/>
                      <a:pt x="1269049" y="438403"/>
                      <a:pt x="1252829" y="434858"/>
                    </a:cubicBezTo>
                    <a:cubicBezTo>
                      <a:pt x="1170439" y="416818"/>
                      <a:pt x="1087216" y="399311"/>
                      <a:pt x="1004326" y="381585"/>
                    </a:cubicBezTo>
                    <a:cubicBezTo>
                      <a:pt x="836226" y="340978"/>
                      <a:pt x="298682" y="228687"/>
                      <a:pt x="80826" y="177320"/>
                    </a:cubicBezTo>
                    <a:lnTo>
                      <a:pt x="47725" y="16931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AEC6850E-2710-434C-9977-BDF4A70E854D}"/>
                </a:ext>
              </a:extLst>
            </p:cNvPr>
            <p:cNvGrpSpPr/>
            <p:nvPr/>
          </p:nvGrpSpPr>
          <p:grpSpPr>
            <a:xfrm>
              <a:off x="9212579" y="3092031"/>
              <a:ext cx="657529" cy="535819"/>
              <a:chOff x="9091999" y="2911198"/>
              <a:chExt cx="657529" cy="535819"/>
            </a:xfrm>
          </p:grpSpPr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AE38B9A0-E0DB-4B21-8889-D23044A30503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39" name="그룹 138">
                <a:extLst>
                  <a:ext uri="{FF2B5EF4-FFF2-40B4-BE49-F238E27FC236}">
                    <a16:creationId xmlns:a16="http://schemas.microsoft.com/office/drawing/2014/main" id="{4F8ACE00-B9D9-417E-B4CD-0A57F1BC1250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40" name="자유형: 도형 139">
                  <a:extLst>
                    <a:ext uri="{FF2B5EF4-FFF2-40B4-BE49-F238E27FC236}">
                      <a16:creationId xmlns:a16="http://schemas.microsoft.com/office/drawing/2014/main" id="{A0B84464-0138-49A6-8A1B-5755D93B989A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1" name="자유형: 도형 140">
                  <a:extLst>
                    <a:ext uri="{FF2B5EF4-FFF2-40B4-BE49-F238E27FC236}">
                      <a16:creationId xmlns:a16="http://schemas.microsoft.com/office/drawing/2014/main" id="{2E6D74B4-5C9B-4CB1-871B-96B6FBA16B47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2" name="자유형: 도형 141">
                  <a:extLst>
                    <a:ext uri="{FF2B5EF4-FFF2-40B4-BE49-F238E27FC236}">
                      <a16:creationId xmlns:a16="http://schemas.microsoft.com/office/drawing/2014/main" id="{75C4B1F1-7669-41FA-A27C-CB69BBCE4338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3" name="자유형: 도형 142">
                  <a:extLst>
                    <a:ext uri="{FF2B5EF4-FFF2-40B4-BE49-F238E27FC236}">
                      <a16:creationId xmlns:a16="http://schemas.microsoft.com/office/drawing/2014/main" id="{1C0BC58E-6D6A-4D36-AB33-18EEFFF68588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4" name="자유형: 도형 143">
                  <a:extLst>
                    <a:ext uri="{FF2B5EF4-FFF2-40B4-BE49-F238E27FC236}">
                      <a16:creationId xmlns:a16="http://schemas.microsoft.com/office/drawing/2014/main" id="{DEEDA784-38E7-4C93-918D-CA24916F7658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5" name="자유형: 도형 144">
                  <a:extLst>
                    <a:ext uri="{FF2B5EF4-FFF2-40B4-BE49-F238E27FC236}">
                      <a16:creationId xmlns:a16="http://schemas.microsoft.com/office/drawing/2014/main" id="{B1BAA025-2D32-49B7-9658-888DFFAC9033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46" name="그룹 145">
              <a:extLst>
                <a:ext uri="{FF2B5EF4-FFF2-40B4-BE49-F238E27FC236}">
                  <a16:creationId xmlns:a16="http://schemas.microsoft.com/office/drawing/2014/main" id="{F6DD83AA-7FD8-486F-8638-24821E1B969F}"/>
                </a:ext>
              </a:extLst>
            </p:cNvPr>
            <p:cNvGrpSpPr/>
            <p:nvPr/>
          </p:nvGrpSpPr>
          <p:grpSpPr>
            <a:xfrm rot="15490843">
              <a:off x="9002025" y="3864695"/>
              <a:ext cx="657529" cy="535819"/>
              <a:chOff x="9091999" y="2911198"/>
              <a:chExt cx="657529" cy="535819"/>
            </a:xfrm>
          </p:grpSpPr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1D808C4D-106A-4A97-BA48-774D7706CDBA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090498B4-0866-4E13-8F70-4BD49DD33F83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49" name="자유형: 도형 148">
                  <a:extLst>
                    <a:ext uri="{FF2B5EF4-FFF2-40B4-BE49-F238E27FC236}">
                      <a16:creationId xmlns:a16="http://schemas.microsoft.com/office/drawing/2014/main" id="{CD94ED47-E09A-4C51-B280-8DF32B921C23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0" name="자유형: 도형 149">
                  <a:extLst>
                    <a:ext uri="{FF2B5EF4-FFF2-40B4-BE49-F238E27FC236}">
                      <a16:creationId xmlns:a16="http://schemas.microsoft.com/office/drawing/2014/main" id="{AD21F8B0-1D2E-439F-8995-29811CBB02F5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1" name="자유형: 도형 150">
                  <a:extLst>
                    <a:ext uri="{FF2B5EF4-FFF2-40B4-BE49-F238E27FC236}">
                      <a16:creationId xmlns:a16="http://schemas.microsoft.com/office/drawing/2014/main" id="{BC79B582-4547-4255-A230-C4CB5BD03E6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3F12D5D5-CADA-4B66-BDC7-88C8F40C7B06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3" name="자유형: 도형 152">
                  <a:extLst>
                    <a:ext uri="{FF2B5EF4-FFF2-40B4-BE49-F238E27FC236}">
                      <a16:creationId xmlns:a16="http://schemas.microsoft.com/office/drawing/2014/main" id="{8425B3AF-A134-4559-A8DD-E5BC4A7DF94E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4" name="자유형: 도형 153">
                  <a:extLst>
                    <a:ext uri="{FF2B5EF4-FFF2-40B4-BE49-F238E27FC236}">
                      <a16:creationId xmlns:a16="http://schemas.microsoft.com/office/drawing/2014/main" id="{DFC19AD4-E317-4FEE-B5EA-AC05B97BC066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FB0F84F-7E9E-49A0-B2C9-BDEBAD27DC0D}"/>
                </a:ext>
              </a:extLst>
            </p:cNvPr>
            <p:cNvGrpSpPr/>
            <p:nvPr/>
          </p:nvGrpSpPr>
          <p:grpSpPr>
            <a:xfrm rot="20700000">
              <a:off x="8873404" y="4226979"/>
              <a:ext cx="657529" cy="535819"/>
              <a:chOff x="9091999" y="2911198"/>
              <a:chExt cx="657529" cy="535819"/>
            </a:xfrm>
          </p:grpSpPr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88205CF5-8E0C-4A8F-B673-B711953922A3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57" name="그룹 156">
                <a:extLst>
                  <a:ext uri="{FF2B5EF4-FFF2-40B4-BE49-F238E27FC236}">
                    <a16:creationId xmlns:a16="http://schemas.microsoft.com/office/drawing/2014/main" id="{38212014-A751-4687-B8C8-50C5D89F066A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58" name="자유형: 도형 157">
                  <a:extLst>
                    <a:ext uri="{FF2B5EF4-FFF2-40B4-BE49-F238E27FC236}">
                      <a16:creationId xmlns:a16="http://schemas.microsoft.com/office/drawing/2014/main" id="{07C3529B-BA4F-4A25-9943-78F5679AE367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9" name="자유형: 도형 158">
                  <a:extLst>
                    <a:ext uri="{FF2B5EF4-FFF2-40B4-BE49-F238E27FC236}">
                      <a16:creationId xmlns:a16="http://schemas.microsoft.com/office/drawing/2014/main" id="{A5C9BF6D-5C04-40AC-9B3B-E0904E272A22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0" name="자유형: 도형 159">
                  <a:extLst>
                    <a:ext uri="{FF2B5EF4-FFF2-40B4-BE49-F238E27FC236}">
                      <a16:creationId xmlns:a16="http://schemas.microsoft.com/office/drawing/2014/main" id="{1D89FE42-2A10-4F38-A8E0-E919C90533E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1" name="자유형: 도형 160">
                  <a:extLst>
                    <a:ext uri="{FF2B5EF4-FFF2-40B4-BE49-F238E27FC236}">
                      <a16:creationId xmlns:a16="http://schemas.microsoft.com/office/drawing/2014/main" id="{9954EB6F-1FAB-4CC4-9ED9-08F948EC5B6E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2" name="자유형: 도형 161">
                  <a:extLst>
                    <a:ext uri="{FF2B5EF4-FFF2-40B4-BE49-F238E27FC236}">
                      <a16:creationId xmlns:a16="http://schemas.microsoft.com/office/drawing/2014/main" id="{4835FE6E-E5A1-4683-821C-811356901B42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3" name="자유형: 도형 162">
                  <a:extLst>
                    <a:ext uri="{FF2B5EF4-FFF2-40B4-BE49-F238E27FC236}">
                      <a16:creationId xmlns:a16="http://schemas.microsoft.com/office/drawing/2014/main" id="{33BF858D-F8BF-4B4C-9384-2E05349A3756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64" name="그룹 163">
              <a:extLst>
                <a:ext uri="{FF2B5EF4-FFF2-40B4-BE49-F238E27FC236}">
                  <a16:creationId xmlns:a16="http://schemas.microsoft.com/office/drawing/2014/main" id="{FFE99D93-BCA2-428E-BC7C-0806736FE8C4}"/>
                </a:ext>
              </a:extLst>
            </p:cNvPr>
            <p:cNvGrpSpPr/>
            <p:nvPr/>
          </p:nvGrpSpPr>
          <p:grpSpPr>
            <a:xfrm rot="11145285">
              <a:off x="8665043" y="4870776"/>
              <a:ext cx="657529" cy="535819"/>
              <a:chOff x="9091999" y="2911198"/>
              <a:chExt cx="657529" cy="535819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1A6169E-A30C-43F9-BBD2-404C8411AC57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66" name="그룹 165">
                <a:extLst>
                  <a:ext uri="{FF2B5EF4-FFF2-40B4-BE49-F238E27FC236}">
                    <a16:creationId xmlns:a16="http://schemas.microsoft.com/office/drawing/2014/main" id="{28818E46-A95D-433D-AB83-EE8ECA548941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67" name="자유형: 도형 166">
                  <a:extLst>
                    <a:ext uri="{FF2B5EF4-FFF2-40B4-BE49-F238E27FC236}">
                      <a16:creationId xmlns:a16="http://schemas.microsoft.com/office/drawing/2014/main" id="{4C061A1C-EB93-4287-B431-3BF6BBEDAE9F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8" name="자유형: 도형 167">
                  <a:extLst>
                    <a:ext uri="{FF2B5EF4-FFF2-40B4-BE49-F238E27FC236}">
                      <a16:creationId xmlns:a16="http://schemas.microsoft.com/office/drawing/2014/main" id="{67C52B29-AA90-4878-9FD4-EE4022B51A0A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9" name="자유형: 도형 168">
                  <a:extLst>
                    <a:ext uri="{FF2B5EF4-FFF2-40B4-BE49-F238E27FC236}">
                      <a16:creationId xmlns:a16="http://schemas.microsoft.com/office/drawing/2014/main" id="{3E4EECA7-0C31-478D-B4AB-4035BA9F704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0" name="자유형: 도형 169">
                  <a:extLst>
                    <a:ext uri="{FF2B5EF4-FFF2-40B4-BE49-F238E27FC236}">
                      <a16:creationId xmlns:a16="http://schemas.microsoft.com/office/drawing/2014/main" id="{7A77A72B-F3F0-4C29-A5D8-531999B3208B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1" name="자유형: 도형 170">
                  <a:extLst>
                    <a:ext uri="{FF2B5EF4-FFF2-40B4-BE49-F238E27FC236}">
                      <a16:creationId xmlns:a16="http://schemas.microsoft.com/office/drawing/2014/main" id="{EE78AA94-182C-4BE2-B86D-B35B76490EA3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2" name="자유형: 도형 171">
                  <a:extLst>
                    <a:ext uri="{FF2B5EF4-FFF2-40B4-BE49-F238E27FC236}">
                      <a16:creationId xmlns:a16="http://schemas.microsoft.com/office/drawing/2014/main" id="{B032BF48-CF2A-474B-A39E-AE42901BAE42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59E24D62-5370-4770-9B8D-DDF844F4D2AF}"/>
                </a:ext>
              </a:extLst>
            </p:cNvPr>
            <p:cNvGrpSpPr/>
            <p:nvPr/>
          </p:nvGrpSpPr>
          <p:grpSpPr>
            <a:xfrm rot="4277517">
              <a:off x="8437288" y="5523823"/>
              <a:ext cx="657529" cy="535819"/>
              <a:chOff x="9091999" y="2911198"/>
              <a:chExt cx="657529" cy="535819"/>
            </a:xfrm>
          </p:grpSpPr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22D7EDBC-B873-439C-BD63-D1EAF5F24839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75" name="그룹 174">
                <a:extLst>
                  <a:ext uri="{FF2B5EF4-FFF2-40B4-BE49-F238E27FC236}">
                    <a16:creationId xmlns:a16="http://schemas.microsoft.com/office/drawing/2014/main" id="{7256B1AE-9F3D-447C-8FDA-EA7981BA903F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76" name="자유형: 도형 175">
                  <a:extLst>
                    <a:ext uri="{FF2B5EF4-FFF2-40B4-BE49-F238E27FC236}">
                      <a16:creationId xmlns:a16="http://schemas.microsoft.com/office/drawing/2014/main" id="{3C9B6F14-5AAE-42A2-8220-528099382907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7" name="자유형: 도형 176">
                  <a:extLst>
                    <a:ext uri="{FF2B5EF4-FFF2-40B4-BE49-F238E27FC236}">
                      <a16:creationId xmlns:a16="http://schemas.microsoft.com/office/drawing/2014/main" id="{BE1AAAD1-EBE1-42BF-9A7E-59952B17F6AB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8" name="자유형: 도형 177">
                  <a:extLst>
                    <a:ext uri="{FF2B5EF4-FFF2-40B4-BE49-F238E27FC236}">
                      <a16:creationId xmlns:a16="http://schemas.microsoft.com/office/drawing/2014/main" id="{25F48CF2-01A4-4701-A833-809A7724DA3D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9" name="자유형: 도형 178">
                  <a:extLst>
                    <a:ext uri="{FF2B5EF4-FFF2-40B4-BE49-F238E27FC236}">
                      <a16:creationId xmlns:a16="http://schemas.microsoft.com/office/drawing/2014/main" id="{2AD83778-68C2-4751-9DC2-5B3FD291B673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0" name="자유형: 도형 179">
                  <a:extLst>
                    <a:ext uri="{FF2B5EF4-FFF2-40B4-BE49-F238E27FC236}">
                      <a16:creationId xmlns:a16="http://schemas.microsoft.com/office/drawing/2014/main" id="{94F820AB-E548-4882-AD11-267D8207A45F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1" name="자유형: 도형 180">
                  <a:extLst>
                    <a:ext uri="{FF2B5EF4-FFF2-40B4-BE49-F238E27FC236}">
                      <a16:creationId xmlns:a16="http://schemas.microsoft.com/office/drawing/2014/main" id="{5BA09980-0400-4C7E-B0B6-1944D0D342AC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88" name="Group 194">
            <a:extLst>
              <a:ext uri="{FF2B5EF4-FFF2-40B4-BE49-F238E27FC236}">
                <a16:creationId xmlns:a16="http://schemas.microsoft.com/office/drawing/2014/main" id="{090745D0-CA76-40E4-8403-28C11E60F101}"/>
              </a:ext>
            </a:extLst>
          </p:cNvPr>
          <p:cNvGrpSpPr/>
          <p:nvPr/>
        </p:nvGrpSpPr>
        <p:grpSpPr>
          <a:xfrm>
            <a:off x="2804761" y="1351487"/>
            <a:ext cx="2058334" cy="3618444"/>
            <a:chOff x="7182034" y="5192864"/>
            <a:chExt cx="825553" cy="1451279"/>
          </a:xfrm>
        </p:grpSpPr>
        <p:grpSp>
          <p:nvGrpSpPr>
            <p:cNvPr id="189" name="Group 3">
              <a:extLst>
                <a:ext uri="{FF2B5EF4-FFF2-40B4-BE49-F238E27FC236}">
                  <a16:creationId xmlns:a16="http://schemas.microsoft.com/office/drawing/2014/main" id="{140ED105-50CA-4082-B681-B290F7855F94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92" name="Rounded Rectangle 4">
                <a:extLst>
                  <a:ext uri="{FF2B5EF4-FFF2-40B4-BE49-F238E27FC236}">
                    <a16:creationId xmlns:a16="http://schemas.microsoft.com/office/drawing/2014/main" id="{68311926-FC5B-4291-9EBA-88A9C7238A0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3" name="Rectangle 5">
                <a:extLst>
                  <a:ext uri="{FF2B5EF4-FFF2-40B4-BE49-F238E27FC236}">
                    <a16:creationId xmlns:a16="http://schemas.microsoft.com/office/drawing/2014/main" id="{B7941044-A968-4481-908E-7495AC59849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94" name="Group 6">
                <a:extLst>
                  <a:ext uri="{FF2B5EF4-FFF2-40B4-BE49-F238E27FC236}">
                    <a16:creationId xmlns:a16="http://schemas.microsoft.com/office/drawing/2014/main" id="{B4CDDDAE-2C80-46A1-813C-1A6E831B221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95" name="Oval 7">
                  <a:extLst>
                    <a:ext uri="{FF2B5EF4-FFF2-40B4-BE49-F238E27FC236}">
                      <a16:creationId xmlns:a16="http://schemas.microsoft.com/office/drawing/2014/main" id="{B73E8154-E399-4C32-95E1-C9B98303604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6" name="Rounded Rectangle 8">
                  <a:extLst>
                    <a:ext uri="{FF2B5EF4-FFF2-40B4-BE49-F238E27FC236}">
                      <a16:creationId xmlns:a16="http://schemas.microsoft.com/office/drawing/2014/main" id="{20EDEF93-71DC-4BB1-BC83-C406DF4A06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90" name="Freeform: Shape 196">
              <a:extLst>
                <a:ext uri="{FF2B5EF4-FFF2-40B4-BE49-F238E27FC236}">
                  <a16:creationId xmlns:a16="http://schemas.microsoft.com/office/drawing/2014/main" id="{2B0E1D0B-9BA3-4FF8-875A-198EB97C25B3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7">
              <a:extLst>
                <a:ext uri="{FF2B5EF4-FFF2-40B4-BE49-F238E27FC236}">
                  <a16:creationId xmlns:a16="http://schemas.microsoft.com/office/drawing/2014/main" id="{0539B5BD-C489-4027-8FD7-F6D030084DD1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C67EF901-3855-4DAE-91CF-3DA40ABB7371}"/>
              </a:ext>
            </a:extLst>
          </p:cNvPr>
          <p:cNvGrpSpPr/>
          <p:nvPr/>
        </p:nvGrpSpPr>
        <p:grpSpPr>
          <a:xfrm>
            <a:off x="1086653" y="3822380"/>
            <a:ext cx="2059657" cy="1924973"/>
            <a:chOff x="1086653" y="3822380"/>
            <a:chExt cx="2059657" cy="1924973"/>
          </a:xfrm>
        </p:grpSpPr>
        <p:grpSp>
          <p:nvGrpSpPr>
            <p:cNvPr id="8" name="그룹 4">
              <a:extLst>
                <a:ext uri="{FF2B5EF4-FFF2-40B4-BE49-F238E27FC236}">
                  <a16:creationId xmlns:a16="http://schemas.microsoft.com/office/drawing/2014/main" id="{B407B80D-EC31-4CC0-9FAA-969B9ECB43C4}"/>
                </a:ext>
              </a:extLst>
            </p:cNvPr>
            <p:cNvGrpSpPr/>
            <p:nvPr/>
          </p:nvGrpSpPr>
          <p:grpSpPr>
            <a:xfrm>
              <a:off x="1086880" y="3822380"/>
              <a:ext cx="2059200" cy="515643"/>
              <a:chOff x="5075456" y="4276226"/>
              <a:chExt cx="2059200" cy="515643"/>
            </a:xfrm>
          </p:grpSpPr>
          <p:sp>
            <p:nvSpPr>
              <p:cNvPr id="14" name="Text Placeholder 22">
                <a:extLst>
                  <a:ext uri="{FF2B5EF4-FFF2-40B4-BE49-F238E27FC236}">
                    <a16:creationId xmlns:a16="http://schemas.microsoft.com/office/drawing/2014/main" id="{EBABD4F4-4CC1-41BC-9405-F0421CF32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Name</a:t>
                </a:r>
                <a:r>
                  <a:rPr lang="ko-KR" alt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15" name="Text Placeholder 23">
                <a:extLst>
                  <a:ext uri="{FF2B5EF4-FFF2-40B4-BE49-F238E27FC236}">
                    <a16:creationId xmlns:a16="http://schemas.microsoft.com/office/drawing/2014/main" id="{A43EC2DD-214B-46BD-A08D-A052B4432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542289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B5E80F-76D7-405D-9C7A-413E4C74E842}"/>
                </a:ext>
              </a:extLst>
            </p:cNvPr>
            <p:cNvSpPr txBox="1"/>
            <p:nvPr/>
          </p:nvSpPr>
          <p:spPr>
            <a:xfrm>
              <a:off x="1086653" y="448620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1DB7489A-2735-4383-98EE-3D13F4656133}"/>
                </a:ext>
              </a:extLst>
            </p:cNvPr>
            <p:cNvGrpSpPr/>
            <p:nvPr/>
          </p:nvGrpSpPr>
          <p:grpSpPr>
            <a:xfrm>
              <a:off x="1489063" y="5386279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A5445E62-ACC9-4F40-8B79-8644A95446F5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406560B4-4769-403C-B0AC-2B5218D16EAD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ounded Rectangle 2">
                <a:extLst>
                  <a:ext uri="{FF2B5EF4-FFF2-40B4-BE49-F238E27FC236}">
                    <a16:creationId xmlns:a16="http://schemas.microsoft.com/office/drawing/2014/main" id="{4B62A13B-9116-43F3-AA9B-1FFB6C8EA79E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그룹 4">
            <a:extLst>
              <a:ext uri="{FF2B5EF4-FFF2-40B4-BE49-F238E27FC236}">
                <a16:creationId xmlns:a16="http://schemas.microsoft.com/office/drawing/2014/main" id="{D7737B4B-61E7-4529-B64C-D661C61333BD}"/>
              </a:ext>
            </a:extLst>
          </p:cNvPr>
          <p:cNvGrpSpPr/>
          <p:nvPr/>
        </p:nvGrpSpPr>
        <p:grpSpPr>
          <a:xfrm>
            <a:off x="3737064" y="2020450"/>
            <a:ext cx="2059200" cy="515643"/>
            <a:chOff x="5075456" y="4276226"/>
            <a:chExt cx="2059200" cy="515643"/>
          </a:xfrm>
        </p:grpSpPr>
        <p:sp>
          <p:nvSpPr>
            <p:cNvPr id="17" name="Text Placeholder 22">
              <a:extLst>
                <a:ext uri="{FF2B5EF4-FFF2-40B4-BE49-F238E27FC236}">
                  <a16:creationId xmlns:a16="http://schemas.microsoft.com/office/drawing/2014/main" id="{BB34D052-7EFD-4DAD-B125-00D86BC2B21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18" name="Text Placeholder 23">
              <a:extLst>
                <a:ext uri="{FF2B5EF4-FFF2-40B4-BE49-F238E27FC236}">
                  <a16:creationId xmlns:a16="http://schemas.microsoft.com/office/drawing/2014/main" id="{C78B6ABF-4550-467F-95A5-E3ADD4CAE9E1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97B9C5-A2C1-4168-BE35-BAD3E6C06F49}"/>
              </a:ext>
            </a:extLst>
          </p:cNvPr>
          <p:cNvSpPr txBox="1"/>
          <p:nvPr/>
        </p:nvSpPr>
        <p:spPr>
          <a:xfrm>
            <a:off x="3736837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30">
            <a:extLst>
              <a:ext uri="{FF2B5EF4-FFF2-40B4-BE49-F238E27FC236}">
                <a16:creationId xmlns:a16="http://schemas.microsoft.com/office/drawing/2014/main" id="{DB8F0403-E4CB-4AB7-A4C8-85E77DB31961}"/>
              </a:ext>
            </a:extLst>
          </p:cNvPr>
          <p:cNvGrpSpPr/>
          <p:nvPr/>
        </p:nvGrpSpPr>
        <p:grpSpPr>
          <a:xfrm>
            <a:off x="4139247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6BD6EB3-9D86-405B-B358-787D2BF30961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D5A3B4B4-5FB7-4D16-9661-7AF582798FBF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A4DCB063-7FB1-4FD5-9DFB-3E2D96D0EE6F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C1733366-6915-4DD7-8E41-897B72E5A63E}"/>
              </a:ext>
            </a:extLst>
          </p:cNvPr>
          <p:cNvGrpSpPr/>
          <p:nvPr/>
        </p:nvGrpSpPr>
        <p:grpSpPr>
          <a:xfrm>
            <a:off x="6402528" y="3822380"/>
            <a:ext cx="2059200" cy="515643"/>
            <a:chOff x="5075456" y="4276226"/>
            <a:chExt cx="2059200" cy="515643"/>
          </a:xfrm>
        </p:grpSpPr>
        <p:sp>
          <p:nvSpPr>
            <p:cNvPr id="25" name="Text Placeholder 22">
              <a:extLst>
                <a:ext uri="{FF2B5EF4-FFF2-40B4-BE49-F238E27FC236}">
                  <a16:creationId xmlns:a16="http://schemas.microsoft.com/office/drawing/2014/main" id="{FB28281A-C142-4FCE-9801-52D6FC0CA87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26" name="Text Placeholder 23">
              <a:extLst>
                <a:ext uri="{FF2B5EF4-FFF2-40B4-BE49-F238E27FC236}">
                  <a16:creationId xmlns:a16="http://schemas.microsoft.com/office/drawing/2014/main" id="{8D2A0EC9-EFE2-45A3-86AC-9756DC6ECDE9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B5A801-0CB7-44B1-ABAD-E352C6C76A12}"/>
              </a:ext>
            </a:extLst>
          </p:cNvPr>
          <p:cNvSpPr txBox="1"/>
          <p:nvPr/>
        </p:nvSpPr>
        <p:spPr>
          <a:xfrm>
            <a:off x="6402301" y="448620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48">
            <a:extLst>
              <a:ext uri="{FF2B5EF4-FFF2-40B4-BE49-F238E27FC236}">
                <a16:creationId xmlns:a16="http://schemas.microsoft.com/office/drawing/2014/main" id="{ED9CDF7A-0FBB-4D13-90A2-0E25E3C28421}"/>
              </a:ext>
            </a:extLst>
          </p:cNvPr>
          <p:cNvGrpSpPr/>
          <p:nvPr/>
        </p:nvGrpSpPr>
        <p:grpSpPr>
          <a:xfrm>
            <a:off x="6804711" y="538627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BCC40749-30B4-45A0-A97B-32554095ECAD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ECED32F2-7D65-42EA-B104-4781EB2DFBA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842ED94C-8599-456D-BA03-F6C8BF3CBEE0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8E1FE0EC-1024-4586-AE51-88A2FE750DD5}"/>
              </a:ext>
            </a:extLst>
          </p:cNvPr>
          <p:cNvGrpSpPr/>
          <p:nvPr/>
        </p:nvGrpSpPr>
        <p:grpSpPr>
          <a:xfrm>
            <a:off x="9052712" y="2020450"/>
            <a:ext cx="2059200" cy="515643"/>
            <a:chOff x="5075456" y="4276226"/>
            <a:chExt cx="2059200" cy="515643"/>
          </a:xfrm>
        </p:grpSpPr>
        <p:sp>
          <p:nvSpPr>
            <p:cNvPr id="33" name="Text Placeholder 22">
              <a:extLst>
                <a:ext uri="{FF2B5EF4-FFF2-40B4-BE49-F238E27FC236}">
                  <a16:creationId xmlns:a16="http://schemas.microsoft.com/office/drawing/2014/main" id="{4C225A01-1C2E-4FEC-8FBF-C9A3CDB4126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34" name="Text Placeholder 23">
              <a:extLst>
                <a:ext uri="{FF2B5EF4-FFF2-40B4-BE49-F238E27FC236}">
                  <a16:creationId xmlns:a16="http://schemas.microsoft.com/office/drawing/2014/main" id="{CC1C0F9E-E079-4FD3-8D12-2017EB40D25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2A5F919-EC52-4F87-9EF3-964E0EAFBAEE}"/>
              </a:ext>
            </a:extLst>
          </p:cNvPr>
          <p:cNvSpPr txBox="1"/>
          <p:nvPr/>
        </p:nvSpPr>
        <p:spPr>
          <a:xfrm>
            <a:off x="9052485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57">
            <a:extLst>
              <a:ext uri="{FF2B5EF4-FFF2-40B4-BE49-F238E27FC236}">
                <a16:creationId xmlns:a16="http://schemas.microsoft.com/office/drawing/2014/main" id="{0CB79C35-424A-455E-B273-7BDF56B38EA4}"/>
              </a:ext>
            </a:extLst>
          </p:cNvPr>
          <p:cNvGrpSpPr/>
          <p:nvPr/>
        </p:nvGrpSpPr>
        <p:grpSpPr>
          <a:xfrm>
            <a:off x="9454895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AC1F26DA-D4D5-467F-B0ED-3D0874D89317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2C505C0A-75ED-47EF-BA77-526A977DA890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3CAC82D3-9EFE-40D4-B8E8-082D7D951F94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7695EB1-0907-4CBD-81E2-3ACDB80B83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69C30A1-7D49-414E-B251-1D7DDE2843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AF21B790-4D04-45CF-BDB1-9E965C5D49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DDC108BE-AD74-43D3-8891-205DE3BA1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타원 180">
            <a:extLst>
              <a:ext uri="{FF2B5EF4-FFF2-40B4-BE49-F238E27FC236}">
                <a16:creationId xmlns:a16="http://schemas.microsoft.com/office/drawing/2014/main" id="{E02BF694-1BF4-4585-9EFC-6E2C5382FFFA}"/>
              </a:ext>
            </a:extLst>
          </p:cNvPr>
          <p:cNvSpPr/>
          <p:nvPr/>
        </p:nvSpPr>
        <p:spPr>
          <a:xfrm>
            <a:off x="8905251" y="5562669"/>
            <a:ext cx="643822" cy="643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>
            <a:extLst>
              <a:ext uri="{FF2B5EF4-FFF2-40B4-BE49-F238E27FC236}">
                <a16:creationId xmlns:a16="http://schemas.microsoft.com/office/drawing/2014/main" id="{A1B077CF-A892-4377-8BE9-3B09D7075ED3}"/>
              </a:ext>
            </a:extLst>
          </p:cNvPr>
          <p:cNvSpPr/>
          <p:nvPr/>
        </p:nvSpPr>
        <p:spPr>
          <a:xfrm>
            <a:off x="2609853" y="5579003"/>
            <a:ext cx="643822" cy="643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81F732E7-7F6A-45BB-9639-9EF0D45A2B30}"/>
              </a:ext>
            </a:extLst>
          </p:cNvPr>
          <p:cNvSpPr/>
          <p:nvPr/>
        </p:nvSpPr>
        <p:spPr>
          <a:xfrm>
            <a:off x="8905251" y="4514033"/>
            <a:ext cx="643822" cy="6438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179">
            <a:extLst>
              <a:ext uri="{FF2B5EF4-FFF2-40B4-BE49-F238E27FC236}">
                <a16:creationId xmlns:a16="http://schemas.microsoft.com/office/drawing/2014/main" id="{A43951D5-F083-4B46-89CC-371AA7370544}"/>
              </a:ext>
            </a:extLst>
          </p:cNvPr>
          <p:cNvSpPr/>
          <p:nvPr/>
        </p:nvSpPr>
        <p:spPr>
          <a:xfrm>
            <a:off x="2609853" y="4530367"/>
            <a:ext cx="643822" cy="6438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>
            <a:extLst>
              <a:ext uri="{FF2B5EF4-FFF2-40B4-BE49-F238E27FC236}">
                <a16:creationId xmlns:a16="http://schemas.microsoft.com/office/drawing/2014/main" id="{475DA961-EAF0-4E07-8F5F-AC9E4C89B033}"/>
              </a:ext>
            </a:extLst>
          </p:cNvPr>
          <p:cNvSpPr/>
          <p:nvPr/>
        </p:nvSpPr>
        <p:spPr>
          <a:xfrm>
            <a:off x="8905251" y="3464732"/>
            <a:ext cx="643822" cy="6438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A9783F42-A1DA-4BBF-A027-12E32047484F}"/>
              </a:ext>
            </a:extLst>
          </p:cNvPr>
          <p:cNvSpPr/>
          <p:nvPr/>
        </p:nvSpPr>
        <p:spPr>
          <a:xfrm>
            <a:off x="2609853" y="3481066"/>
            <a:ext cx="643822" cy="6438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D7097D2-2570-4DFD-9072-262F906A69A1}"/>
              </a:ext>
            </a:extLst>
          </p:cNvPr>
          <p:cNvGrpSpPr/>
          <p:nvPr/>
        </p:nvGrpSpPr>
        <p:grpSpPr>
          <a:xfrm>
            <a:off x="3542988" y="2550414"/>
            <a:ext cx="1576880" cy="3147176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0BD92367-4CEC-48EB-9970-6CCC09F2C1BB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AA739C1-0897-4C62-A1B2-2796159F7321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9422359F-1808-47F5-A2CC-F6BCC5E5A38C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9C0279D-E03E-41F7-9AEC-A966B1F2DF6B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B3E81FA0-3401-45EF-BE2E-1165DCED9B5F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614EE323-CB7F-4C44-98C5-03C25C6D3609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E5F0184-E97D-4DE8-A71A-E19DEF2517B8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23B95E3A-4443-431E-8AED-9EE61C679827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2B76C5C8-0448-4D76-9C51-3F12BC2A4E37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F37D422-0DA0-4DFE-906C-DB227729A449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F4A90DC-0130-4AA7-A413-461B5DE0D7AC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0299C80-8448-4921-AE09-6579E483A3DD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F821F8D9-8122-4449-87D3-9D6D1CCCF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05E4629A-F049-4366-BCC2-833060EE7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38E141B4-BFFF-4732-AA9D-8BE1550C22C7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6D9CD067-47A9-4D41-AE93-DF7B88353995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915C063D-6CA5-43F7-A1CF-0C7984D9F708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:a16="http://schemas.microsoft.com/office/drawing/2014/main" id="{4ACC4BC0-4891-441C-92EB-A03EADF933D1}"/>
              </a:ext>
            </a:extLst>
          </p:cNvPr>
          <p:cNvGrpSpPr/>
          <p:nvPr/>
        </p:nvGrpSpPr>
        <p:grpSpPr>
          <a:xfrm>
            <a:off x="7068217" y="2555946"/>
            <a:ext cx="1576880" cy="3147176"/>
            <a:chOff x="8767903" y="321074"/>
            <a:chExt cx="1576880" cy="3147176"/>
          </a:xfrm>
        </p:grpSpPr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2618D042-14AE-4D7A-82B7-2BCCA30D086D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2413336B-33B9-42D3-B826-BFBFB5ECA3CC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4BA0B708-8D6F-4B23-B0A3-1A3AAC7716AA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1FD5401-B063-4AC1-9298-433732B1F557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DE6D9939-9A15-4A3F-B95B-65A2AB987F85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BAB65E7-2A17-44E9-A067-738589547C85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81AD1ED-0E08-4D0C-844B-57221C0054CA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31344927-5722-4574-B83D-9C1E63CD554C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83AFFAE-85AD-4CD8-90FC-5A56DE10F76A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6A0161CC-79BA-4EA0-B1A1-0FEF103CC6FF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DF0AB3CF-EBA2-4BD0-91C0-E89B6BFC388C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81699388-7494-4AE5-903E-AB2256E34A37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216">
              <a:extLst>
                <a:ext uri="{FF2B5EF4-FFF2-40B4-BE49-F238E27FC236}">
                  <a16:creationId xmlns:a16="http://schemas.microsoft.com/office/drawing/2014/main" id="{EF32604C-7225-4F1C-8B9B-0F43DCE67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17">
              <a:extLst>
                <a:ext uri="{FF2B5EF4-FFF2-40B4-BE49-F238E27FC236}">
                  <a16:creationId xmlns:a16="http://schemas.microsoft.com/office/drawing/2014/main" id="{16428809-29F3-474B-BD38-1B8EBE2D0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218">
              <a:extLst>
                <a:ext uri="{FF2B5EF4-FFF2-40B4-BE49-F238E27FC236}">
                  <a16:creationId xmlns:a16="http://schemas.microsoft.com/office/drawing/2014/main" id="{01A1B8B7-C6F9-4716-9EB3-A90A85C52222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219">
              <a:extLst>
                <a:ext uri="{FF2B5EF4-FFF2-40B4-BE49-F238E27FC236}">
                  <a16:creationId xmlns:a16="http://schemas.microsoft.com/office/drawing/2014/main" id="{155E6C8D-0E1A-476C-AC2B-E291DD7751A0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CCBC882F-E6AE-48D0-B2D3-8BD5D77F4958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24">
            <a:extLst>
              <a:ext uri="{FF2B5EF4-FFF2-40B4-BE49-F238E27FC236}">
                <a16:creationId xmlns:a16="http://schemas.microsoft.com/office/drawing/2014/main" id="{8A671417-263B-4F37-BD10-BF5E020D79C0}"/>
              </a:ext>
            </a:extLst>
          </p:cNvPr>
          <p:cNvGrpSpPr/>
          <p:nvPr/>
        </p:nvGrpSpPr>
        <p:grpSpPr>
          <a:xfrm>
            <a:off x="5194162" y="1720047"/>
            <a:ext cx="1772288" cy="1551634"/>
            <a:chOff x="3081323" y="790719"/>
            <a:chExt cx="6028386" cy="5277838"/>
          </a:xfrm>
        </p:grpSpPr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6330F14A-1097-4DD4-BC64-BFD01802A62D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F361B97F-ABB7-4A10-85C4-37019CC1F148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69EA876E-44C6-47B4-A4DB-2ED5CB9F43AF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077AE1F1-2882-4AC6-83A1-AD31AA7F3E64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B7F0F7D6-868B-4FE1-9AEE-826C0CB64308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B1EDBEC8-1DA6-43C6-AAED-FC33F0808F3A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A70E8F61-0482-4C6B-9644-634F5CE29C35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7692B273-41A4-4FFA-823F-634ACE878793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58A37C63-7526-42CD-9BD3-53946E0F1F10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3EF50E12-6E47-4C05-AB88-AD3E125B6EA8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268BADFC-CBA4-4EA6-9871-42553B640605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A0379788-3CC5-4329-A0DD-D85C064078CE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063AA015-F9F5-4F29-B789-78C1BB255FE2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6316EE4D-BF4D-447C-82CE-3F3E4E719D9E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3C32825C-9988-4BBC-BE29-AF41C11ABEC3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2B06072C-B7C0-4CB7-BA35-A7D9FE225F38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2AA630CE-0828-430A-8169-903D4D461D0B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2">
              <a:extLst>
                <a:ext uri="{FF2B5EF4-FFF2-40B4-BE49-F238E27FC236}">
                  <a16:creationId xmlns:a16="http://schemas.microsoft.com/office/drawing/2014/main" id="{2B79B17D-2919-4B2A-B288-003119FB8554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217ED01-1860-40E5-9EEE-E150A4CDA0BE}"/>
              </a:ext>
            </a:extLst>
          </p:cNvPr>
          <p:cNvSpPr/>
          <p:nvPr/>
        </p:nvSpPr>
        <p:spPr>
          <a:xfrm>
            <a:off x="5249137" y="4046832"/>
            <a:ext cx="1680878" cy="1654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717A066D-5760-45CD-97BD-C07EE589F636}"/>
              </a:ext>
            </a:extLst>
          </p:cNvPr>
          <p:cNvSpPr/>
          <p:nvPr/>
        </p:nvSpPr>
        <p:spPr>
          <a:xfrm>
            <a:off x="5557671" y="3525999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D8694A3F-A792-4AB2-B403-29E12024EFD0}"/>
              </a:ext>
            </a:extLst>
          </p:cNvPr>
          <p:cNvSpPr/>
          <p:nvPr/>
        </p:nvSpPr>
        <p:spPr>
          <a:xfrm flipH="1" flipV="1">
            <a:off x="5557671" y="4506734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6562C050-5198-4661-8841-531BD6117F75}"/>
              </a:ext>
            </a:extLst>
          </p:cNvPr>
          <p:cNvSpPr/>
          <p:nvPr/>
        </p:nvSpPr>
        <p:spPr>
          <a:xfrm>
            <a:off x="5757078" y="3960332"/>
            <a:ext cx="664997" cy="3295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13">
            <a:extLst>
              <a:ext uri="{FF2B5EF4-FFF2-40B4-BE49-F238E27FC236}">
                <a16:creationId xmlns:a16="http://schemas.microsoft.com/office/drawing/2014/main" id="{CC254ED4-C4BA-4499-B243-872C4D64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673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842DA75B-FB1E-4A4F-BE8C-DEE31C4399A6}"/>
              </a:ext>
            </a:extLst>
          </p:cNvPr>
          <p:cNvGrpSpPr/>
          <p:nvPr/>
        </p:nvGrpSpPr>
        <p:grpSpPr>
          <a:xfrm>
            <a:off x="3660233" y="3404214"/>
            <a:ext cx="1216424" cy="939835"/>
            <a:chOff x="1125263" y="3105449"/>
            <a:chExt cx="1216424" cy="939835"/>
          </a:xfrm>
        </p:grpSpPr>
        <p:grpSp>
          <p:nvGrpSpPr>
            <p:cNvPr id="108" name="Group 191">
              <a:extLst>
                <a:ext uri="{FF2B5EF4-FFF2-40B4-BE49-F238E27FC236}">
                  <a16:creationId xmlns:a16="http://schemas.microsoft.com/office/drawing/2014/main" id="{AB68C138-7AC2-4253-9BBA-D267554FA82D}"/>
                </a:ext>
              </a:extLst>
            </p:cNvPr>
            <p:cNvGrpSpPr/>
            <p:nvPr/>
          </p:nvGrpSpPr>
          <p:grpSpPr>
            <a:xfrm rot="19038134">
              <a:off x="1125263" y="3105449"/>
              <a:ext cx="1054352" cy="465128"/>
              <a:chOff x="1580710" y="530700"/>
              <a:chExt cx="4658607" cy="2055148"/>
            </a:xfrm>
          </p:grpSpPr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550F4E54-1D77-4022-A9C1-107B03214E3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0ECF86F6-EACC-4DB9-AA41-BCBAB954A7BF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8B4CFE79-7FF5-45BC-95AC-4D603E203C26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7C66BEAA-1785-4DF8-8CB1-F1C036F1DE51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oup 191">
              <a:extLst>
                <a:ext uri="{FF2B5EF4-FFF2-40B4-BE49-F238E27FC236}">
                  <a16:creationId xmlns:a16="http://schemas.microsoft.com/office/drawing/2014/main" id="{7BEE30EF-782C-40D1-ADF8-178EB1A8D71B}"/>
                </a:ext>
              </a:extLst>
            </p:cNvPr>
            <p:cNvGrpSpPr/>
            <p:nvPr/>
          </p:nvGrpSpPr>
          <p:grpSpPr>
            <a:xfrm rot="20700000">
              <a:off x="1246590" y="3294622"/>
              <a:ext cx="1054352" cy="465128"/>
              <a:chOff x="1580710" y="530700"/>
              <a:chExt cx="4658607" cy="2055148"/>
            </a:xfrm>
          </p:grpSpPr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8097B72F-D4EF-401D-B19F-4A2B297431BB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27F636CC-EE9F-4985-885A-CE80AEBB21CD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D526F32A-F6C6-4163-9430-DD4F9A8601EB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C8F050B9-1598-4AA8-894B-4B7E8C29E0C8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191">
              <a:extLst>
                <a:ext uri="{FF2B5EF4-FFF2-40B4-BE49-F238E27FC236}">
                  <a16:creationId xmlns:a16="http://schemas.microsoft.com/office/drawing/2014/main" id="{E57E1A02-3EE2-4972-91FB-A51D4DA607AF}"/>
                </a:ext>
              </a:extLst>
            </p:cNvPr>
            <p:cNvGrpSpPr/>
            <p:nvPr/>
          </p:nvGrpSpPr>
          <p:grpSpPr>
            <a:xfrm>
              <a:off x="1287335" y="3465899"/>
              <a:ext cx="1054352" cy="465128"/>
              <a:chOff x="1580710" y="530700"/>
              <a:chExt cx="4658607" cy="2055148"/>
            </a:xfrm>
          </p:grpSpPr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D04FFE62-4EC6-40CA-B378-E8386C845417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650A9541-BD89-4F6A-A482-2EA80D8DF7CC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7D6EF190-C1D6-4A77-AC57-DCFF45A823D3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20025A4E-4B46-4666-A726-12A94CD0B388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Group 192">
              <a:extLst>
                <a:ext uri="{FF2B5EF4-FFF2-40B4-BE49-F238E27FC236}">
                  <a16:creationId xmlns:a16="http://schemas.microsoft.com/office/drawing/2014/main" id="{9D0FBDFC-9A27-433F-B4C0-AF83A054982B}"/>
                </a:ext>
              </a:extLst>
            </p:cNvPr>
            <p:cNvGrpSpPr/>
            <p:nvPr/>
          </p:nvGrpSpPr>
          <p:grpSpPr>
            <a:xfrm>
              <a:off x="1156074" y="3694752"/>
              <a:ext cx="573895" cy="350532"/>
              <a:chOff x="2843095" y="1894766"/>
              <a:chExt cx="2535729" cy="1548806"/>
            </a:xfrm>
          </p:grpSpPr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289DBB27-C1DE-42DB-A3D2-5889D7970B02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CD9669E7-F2DD-483C-861A-3A81552846AB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5AD75F0F-8B70-4853-80C8-02102A141C2D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9563907B-F985-4177-AAD9-FDC0A9580723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D90D5453-5418-4763-8F18-178CE631CD54}"/>
              </a:ext>
            </a:extLst>
          </p:cNvPr>
          <p:cNvGrpSpPr/>
          <p:nvPr/>
        </p:nvGrpSpPr>
        <p:grpSpPr>
          <a:xfrm>
            <a:off x="7248792" y="3404214"/>
            <a:ext cx="1216424" cy="939835"/>
            <a:chOff x="1125263" y="3105449"/>
            <a:chExt cx="1216424" cy="939835"/>
          </a:xfrm>
        </p:grpSpPr>
        <p:grpSp>
          <p:nvGrpSpPr>
            <p:cNvPr id="115" name="Group 191">
              <a:extLst>
                <a:ext uri="{FF2B5EF4-FFF2-40B4-BE49-F238E27FC236}">
                  <a16:creationId xmlns:a16="http://schemas.microsoft.com/office/drawing/2014/main" id="{8B502B42-817F-4A69-8A80-C568FD4B3316}"/>
                </a:ext>
              </a:extLst>
            </p:cNvPr>
            <p:cNvGrpSpPr/>
            <p:nvPr/>
          </p:nvGrpSpPr>
          <p:grpSpPr>
            <a:xfrm rot="19038134">
              <a:off x="1125263" y="3105449"/>
              <a:ext cx="1054352" cy="465128"/>
              <a:chOff x="1580710" y="530700"/>
              <a:chExt cx="4658607" cy="2055148"/>
            </a:xfrm>
          </p:grpSpPr>
          <p:sp>
            <p:nvSpPr>
              <p:cNvPr id="131" name="Graphic 2">
                <a:extLst>
                  <a:ext uri="{FF2B5EF4-FFF2-40B4-BE49-F238E27FC236}">
                    <a16:creationId xmlns:a16="http://schemas.microsoft.com/office/drawing/2014/main" id="{129B8C1C-A5A8-4E70-9ED5-4AAE2D167F76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2">
                <a:extLst>
                  <a:ext uri="{FF2B5EF4-FFF2-40B4-BE49-F238E27FC236}">
                    <a16:creationId xmlns:a16="http://schemas.microsoft.com/office/drawing/2014/main" id="{958D3CFD-85D7-457F-8B3E-AAD9BD222A92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2">
                <a:extLst>
                  <a:ext uri="{FF2B5EF4-FFF2-40B4-BE49-F238E27FC236}">
                    <a16:creationId xmlns:a16="http://schemas.microsoft.com/office/drawing/2014/main" id="{F6D5937C-90D9-499D-9A4F-2FB7243F34AB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">
                <a:extLst>
                  <a:ext uri="{FF2B5EF4-FFF2-40B4-BE49-F238E27FC236}">
                    <a16:creationId xmlns:a16="http://schemas.microsoft.com/office/drawing/2014/main" id="{7A7550FE-2C19-4823-B978-E25E0945BA75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oup 191">
              <a:extLst>
                <a:ext uri="{FF2B5EF4-FFF2-40B4-BE49-F238E27FC236}">
                  <a16:creationId xmlns:a16="http://schemas.microsoft.com/office/drawing/2014/main" id="{156EAFD0-EED9-4A9E-BE64-BA73B4EB18DF}"/>
                </a:ext>
              </a:extLst>
            </p:cNvPr>
            <p:cNvGrpSpPr/>
            <p:nvPr/>
          </p:nvGrpSpPr>
          <p:grpSpPr>
            <a:xfrm rot="20700000">
              <a:off x="1246590" y="3294622"/>
              <a:ext cx="1054352" cy="465128"/>
              <a:chOff x="1580710" y="530700"/>
              <a:chExt cx="4658607" cy="2055148"/>
            </a:xfrm>
          </p:grpSpPr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77DFAD0F-2DA8-4E3E-9DBC-381846773F6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">
                <a:extLst>
                  <a:ext uri="{FF2B5EF4-FFF2-40B4-BE49-F238E27FC236}">
                    <a16:creationId xmlns:a16="http://schemas.microsoft.com/office/drawing/2014/main" id="{38633E49-35E9-4438-9EC5-C0D0FA8B622A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">
                <a:extLst>
                  <a:ext uri="{FF2B5EF4-FFF2-40B4-BE49-F238E27FC236}">
                    <a16:creationId xmlns:a16="http://schemas.microsoft.com/office/drawing/2014/main" id="{3C762C8E-F7DB-4ACD-A377-74BE3E216062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">
                <a:extLst>
                  <a:ext uri="{FF2B5EF4-FFF2-40B4-BE49-F238E27FC236}">
                    <a16:creationId xmlns:a16="http://schemas.microsoft.com/office/drawing/2014/main" id="{F40659BD-ACED-41BA-A316-C618F9CCD66B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7" name="Group 191">
              <a:extLst>
                <a:ext uri="{FF2B5EF4-FFF2-40B4-BE49-F238E27FC236}">
                  <a16:creationId xmlns:a16="http://schemas.microsoft.com/office/drawing/2014/main" id="{7BAD9493-24C1-4548-BA12-2E099BB05852}"/>
                </a:ext>
              </a:extLst>
            </p:cNvPr>
            <p:cNvGrpSpPr/>
            <p:nvPr/>
          </p:nvGrpSpPr>
          <p:grpSpPr>
            <a:xfrm>
              <a:off x="1287335" y="3465899"/>
              <a:ext cx="1054352" cy="465128"/>
              <a:chOff x="1580710" y="530700"/>
              <a:chExt cx="4658607" cy="2055148"/>
            </a:xfrm>
          </p:grpSpPr>
          <p:sp>
            <p:nvSpPr>
              <p:cNvPr id="123" name="Graphic 2">
                <a:extLst>
                  <a:ext uri="{FF2B5EF4-FFF2-40B4-BE49-F238E27FC236}">
                    <a16:creationId xmlns:a16="http://schemas.microsoft.com/office/drawing/2014/main" id="{D02AFD1C-C32E-4558-8700-D8286CFFC6FC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2">
                <a:extLst>
                  <a:ext uri="{FF2B5EF4-FFF2-40B4-BE49-F238E27FC236}">
                    <a16:creationId xmlns:a16="http://schemas.microsoft.com/office/drawing/2014/main" id="{E1B596D2-944A-44E1-A57E-7D85F2D1A1D7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97DCD9D2-5D2C-4767-9984-7327B9B6CC13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30B6114D-D13B-4F56-95B1-256840EF2000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92">
              <a:extLst>
                <a:ext uri="{FF2B5EF4-FFF2-40B4-BE49-F238E27FC236}">
                  <a16:creationId xmlns:a16="http://schemas.microsoft.com/office/drawing/2014/main" id="{84AEFA9A-22DF-470D-98B9-40D1F5E45894}"/>
                </a:ext>
              </a:extLst>
            </p:cNvPr>
            <p:cNvGrpSpPr/>
            <p:nvPr/>
          </p:nvGrpSpPr>
          <p:grpSpPr>
            <a:xfrm>
              <a:off x="1156074" y="3694752"/>
              <a:ext cx="573895" cy="350532"/>
              <a:chOff x="2843095" y="1894766"/>
              <a:chExt cx="2535729" cy="1548806"/>
            </a:xfrm>
          </p:grpSpPr>
          <p:sp>
            <p:nvSpPr>
              <p:cNvPr id="119" name="Graphic 2">
                <a:extLst>
                  <a:ext uri="{FF2B5EF4-FFF2-40B4-BE49-F238E27FC236}">
                    <a16:creationId xmlns:a16="http://schemas.microsoft.com/office/drawing/2014/main" id="{144D0675-6860-4EF4-8E74-2554E9BD937C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Graphic 2">
                <a:extLst>
                  <a:ext uri="{FF2B5EF4-FFF2-40B4-BE49-F238E27FC236}">
                    <a16:creationId xmlns:a16="http://schemas.microsoft.com/office/drawing/2014/main" id="{D65497CC-9682-4A11-8D9E-3E8CAE5263D6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2">
                <a:extLst>
                  <a:ext uri="{FF2B5EF4-FFF2-40B4-BE49-F238E27FC236}">
                    <a16:creationId xmlns:a16="http://schemas.microsoft.com/office/drawing/2014/main" id="{48173237-3BFF-482D-A6AB-85BFA106A510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Graphic 2">
                <a:extLst>
                  <a:ext uri="{FF2B5EF4-FFF2-40B4-BE49-F238E27FC236}">
                    <a16:creationId xmlns:a16="http://schemas.microsoft.com/office/drawing/2014/main" id="{C919047D-9969-47D2-B1A7-7BB2D265E5E5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5" name="직사각형 113">
            <a:extLst>
              <a:ext uri="{FF2B5EF4-FFF2-40B4-BE49-F238E27FC236}">
                <a16:creationId xmlns:a16="http://schemas.microsoft.com/office/drawing/2014/main" id="{AE91926B-2A7B-4169-9D96-71539C7C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902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8" name="Group 41">
            <a:extLst>
              <a:ext uri="{FF2B5EF4-FFF2-40B4-BE49-F238E27FC236}">
                <a16:creationId xmlns:a16="http://schemas.microsoft.com/office/drawing/2014/main" id="{6C4C488C-1196-4387-9F41-C12E25CD4406}"/>
              </a:ext>
            </a:extLst>
          </p:cNvPr>
          <p:cNvGrpSpPr/>
          <p:nvPr/>
        </p:nvGrpSpPr>
        <p:grpSpPr>
          <a:xfrm>
            <a:off x="600891" y="3379517"/>
            <a:ext cx="1989495" cy="863315"/>
            <a:chOff x="3700447" y="1954419"/>
            <a:chExt cx="943561" cy="86331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1722BBE-EA84-4FF6-8DB4-A72F60BB54FE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E287DA-A64C-489E-9EB2-99BD763DE6D1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oup 47">
            <a:extLst>
              <a:ext uri="{FF2B5EF4-FFF2-40B4-BE49-F238E27FC236}">
                <a16:creationId xmlns:a16="http://schemas.microsoft.com/office/drawing/2014/main" id="{B673DB17-D0F7-424B-8280-CC58665B8E15}"/>
              </a:ext>
            </a:extLst>
          </p:cNvPr>
          <p:cNvGrpSpPr/>
          <p:nvPr/>
        </p:nvGrpSpPr>
        <p:grpSpPr>
          <a:xfrm>
            <a:off x="600891" y="4426494"/>
            <a:ext cx="1989495" cy="863315"/>
            <a:chOff x="3700447" y="1954419"/>
            <a:chExt cx="943561" cy="863315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92E461C-406F-4F18-B3CC-1DAA8136DEA9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25E06FB-5AD5-49E6-A261-9F4806EFE2D6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Group 53">
            <a:extLst>
              <a:ext uri="{FF2B5EF4-FFF2-40B4-BE49-F238E27FC236}">
                <a16:creationId xmlns:a16="http://schemas.microsoft.com/office/drawing/2014/main" id="{0D352D87-2866-45F8-80B8-B31ECCC83C15}"/>
              </a:ext>
            </a:extLst>
          </p:cNvPr>
          <p:cNvGrpSpPr/>
          <p:nvPr/>
        </p:nvGrpSpPr>
        <p:grpSpPr>
          <a:xfrm>
            <a:off x="600891" y="5473471"/>
            <a:ext cx="1989495" cy="863315"/>
            <a:chOff x="3700447" y="1954419"/>
            <a:chExt cx="943561" cy="863315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5150A3E-4B10-452C-9909-A1FBD91ACADC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DBFBDC5-44FB-4509-9D44-CB11B5552972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6" name="Rounded Rectangle 5">
            <a:extLst>
              <a:ext uri="{FF2B5EF4-FFF2-40B4-BE49-F238E27FC236}">
                <a16:creationId xmlns:a16="http://schemas.microsoft.com/office/drawing/2014/main" id="{7651E05F-47F0-4ABB-A3F9-BB245FE25E12}"/>
              </a:ext>
            </a:extLst>
          </p:cNvPr>
          <p:cNvSpPr/>
          <p:nvPr/>
        </p:nvSpPr>
        <p:spPr>
          <a:xfrm flipH="1">
            <a:off x="2730126" y="57435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9" name="Rounded Rectangle 27">
            <a:extLst>
              <a:ext uri="{FF2B5EF4-FFF2-40B4-BE49-F238E27FC236}">
                <a16:creationId xmlns:a16="http://schemas.microsoft.com/office/drawing/2014/main" id="{E9932008-C146-4AFF-BB4B-65693E426E3B}"/>
              </a:ext>
            </a:extLst>
          </p:cNvPr>
          <p:cNvSpPr/>
          <p:nvPr/>
        </p:nvSpPr>
        <p:spPr>
          <a:xfrm>
            <a:off x="2766703" y="472511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0" name="Oval 7">
            <a:extLst>
              <a:ext uri="{FF2B5EF4-FFF2-40B4-BE49-F238E27FC236}">
                <a16:creationId xmlns:a16="http://schemas.microsoft.com/office/drawing/2014/main" id="{9399CEA0-5F14-477E-ADDA-609D057BD969}"/>
              </a:ext>
            </a:extLst>
          </p:cNvPr>
          <p:cNvSpPr/>
          <p:nvPr/>
        </p:nvSpPr>
        <p:spPr>
          <a:xfrm>
            <a:off x="2746315" y="361758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1" name="Group 44">
            <a:extLst>
              <a:ext uri="{FF2B5EF4-FFF2-40B4-BE49-F238E27FC236}">
                <a16:creationId xmlns:a16="http://schemas.microsoft.com/office/drawing/2014/main" id="{ECDF3525-17AF-4B21-931C-48FD96409EF9}"/>
              </a:ext>
            </a:extLst>
          </p:cNvPr>
          <p:cNvGrpSpPr/>
          <p:nvPr/>
        </p:nvGrpSpPr>
        <p:grpSpPr>
          <a:xfrm>
            <a:off x="9614933" y="3379517"/>
            <a:ext cx="1976177" cy="863315"/>
            <a:chOff x="3233964" y="1954419"/>
            <a:chExt cx="941460" cy="863315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90DA4E0-F0CD-484D-A54F-91C010A1DE45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8FC8F0E-C34A-4C6B-B646-9D75BF22ECAE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7" name="Group 50">
            <a:extLst>
              <a:ext uri="{FF2B5EF4-FFF2-40B4-BE49-F238E27FC236}">
                <a16:creationId xmlns:a16="http://schemas.microsoft.com/office/drawing/2014/main" id="{6A218EFF-DDFC-417E-B4CB-DD4FD62E2BCE}"/>
              </a:ext>
            </a:extLst>
          </p:cNvPr>
          <p:cNvGrpSpPr/>
          <p:nvPr/>
        </p:nvGrpSpPr>
        <p:grpSpPr>
          <a:xfrm>
            <a:off x="9614933" y="4426494"/>
            <a:ext cx="1976177" cy="863315"/>
            <a:chOff x="3233964" y="1954419"/>
            <a:chExt cx="941460" cy="863315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F2FA5D2-CCD8-41D7-B15D-73BEEEE222B7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2537BFD-381C-4B68-918F-8C00C32FFF01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Group 56">
            <a:extLst>
              <a:ext uri="{FF2B5EF4-FFF2-40B4-BE49-F238E27FC236}">
                <a16:creationId xmlns:a16="http://schemas.microsoft.com/office/drawing/2014/main" id="{E8FAAD2A-B7B3-446F-80D4-C04833F6ACA6}"/>
              </a:ext>
            </a:extLst>
          </p:cNvPr>
          <p:cNvGrpSpPr/>
          <p:nvPr/>
        </p:nvGrpSpPr>
        <p:grpSpPr>
          <a:xfrm>
            <a:off x="9614933" y="5473471"/>
            <a:ext cx="1976177" cy="863315"/>
            <a:chOff x="3233964" y="1954419"/>
            <a:chExt cx="941460" cy="863315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B4DA1AB-4473-49E3-82F0-9EA83CD2EF45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22E7BB8-BFCB-44D0-A314-10A22F811CF5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7" name="Teardrop 1">
            <a:extLst>
              <a:ext uri="{FF2B5EF4-FFF2-40B4-BE49-F238E27FC236}">
                <a16:creationId xmlns:a16="http://schemas.microsoft.com/office/drawing/2014/main" id="{B7464855-C12D-4B12-8C1C-0D88C3BAC5F1}"/>
              </a:ext>
            </a:extLst>
          </p:cNvPr>
          <p:cNvSpPr/>
          <p:nvPr/>
        </p:nvSpPr>
        <p:spPr>
          <a:xfrm rot="18805991">
            <a:off x="9039681" y="571866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8" name="Round Same Side Corner Rectangle 11">
            <a:extLst>
              <a:ext uri="{FF2B5EF4-FFF2-40B4-BE49-F238E27FC236}">
                <a16:creationId xmlns:a16="http://schemas.microsoft.com/office/drawing/2014/main" id="{77222806-D63B-4C2D-A075-752197232882}"/>
              </a:ext>
            </a:extLst>
          </p:cNvPr>
          <p:cNvSpPr>
            <a:spLocks noChangeAspect="1"/>
          </p:cNvSpPr>
          <p:nvPr/>
        </p:nvSpPr>
        <p:spPr>
          <a:xfrm rot="9900000">
            <a:off x="9029161" y="46825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1" name="Block Arc 10">
            <a:extLst>
              <a:ext uri="{FF2B5EF4-FFF2-40B4-BE49-F238E27FC236}">
                <a16:creationId xmlns:a16="http://schemas.microsoft.com/office/drawing/2014/main" id="{DD68F77B-2163-4180-B748-1BE5F3675F80}"/>
              </a:ext>
            </a:extLst>
          </p:cNvPr>
          <p:cNvSpPr/>
          <p:nvPr/>
        </p:nvSpPr>
        <p:spPr>
          <a:xfrm>
            <a:off x="8980023" y="3663572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72" name="Group 28">
            <a:extLst>
              <a:ext uri="{FF2B5EF4-FFF2-40B4-BE49-F238E27FC236}">
                <a16:creationId xmlns:a16="http://schemas.microsoft.com/office/drawing/2014/main" id="{5BD826F2-AA60-4CCF-ABB3-DBE06724A93E}"/>
              </a:ext>
            </a:extLst>
          </p:cNvPr>
          <p:cNvGrpSpPr/>
          <p:nvPr/>
        </p:nvGrpSpPr>
        <p:grpSpPr>
          <a:xfrm>
            <a:off x="8844324" y="1727169"/>
            <a:ext cx="2915277" cy="1292662"/>
            <a:chOff x="3017859" y="4283314"/>
            <a:chExt cx="1890849" cy="1292662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EBA86F4-2A26-4CFC-9CE4-BDF6286DA19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B4AE91E-B16B-4E84-9A59-F7C8F0796A5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5" name="Group 38">
            <a:extLst>
              <a:ext uri="{FF2B5EF4-FFF2-40B4-BE49-F238E27FC236}">
                <a16:creationId xmlns:a16="http://schemas.microsoft.com/office/drawing/2014/main" id="{0C4C50F9-69DA-4840-9AC5-C66586BA0E78}"/>
              </a:ext>
            </a:extLst>
          </p:cNvPr>
          <p:cNvGrpSpPr/>
          <p:nvPr/>
        </p:nvGrpSpPr>
        <p:grpSpPr>
          <a:xfrm>
            <a:off x="432400" y="1727169"/>
            <a:ext cx="2737242" cy="1292662"/>
            <a:chOff x="3021856" y="4283314"/>
            <a:chExt cx="1886852" cy="1292662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4C36EE8-94DF-4D15-BCB5-895834AB86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ABB720A-B779-4F6A-ABF9-F115601BD743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64EFE04B-63E9-4297-ADA0-3E2C75A26B0B}"/>
              </a:ext>
            </a:extLst>
          </p:cNvPr>
          <p:cNvSpPr/>
          <p:nvPr/>
        </p:nvSpPr>
        <p:spPr>
          <a:xfrm flipV="1">
            <a:off x="1146225" y="192230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8DA9C0A7-E46E-4290-AA64-A65169ACD86E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60">
            <a:extLst>
              <a:ext uri="{FF2B5EF4-FFF2-40B4-BE49-F238E27FC236}">
                <a16:creationId xmlns:a16="http://schemas.microsoft.com/office/drawing/2014/main" id="{82E76604-F9C7-40C2-8D7B-50A5A569F80D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61">
            <a:extLst>
              <a:ext uri="{FF2B5EF4-FFF2-40B4-BE49-F238E27FC236}">
                <a16:creationId xmlns:a16="http://schemas.microsoft.com/office/drawing/2014/main" id="{0C85659A-E319-4CDC-9F9E-48B170E673BB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2">
            <a:extLst>
              <a:ext uri="{FF2B5EF4-FFF2-40B4-BE49-F238E27FC236}">
                <a16:creationId xmlns:a16="http://schemas.microsoft.com/office/drawing/2014/main" id="{8ACB172E-09D7-451A-99F4-6412201456FD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63">
            <a:extLst>
              <a:ext uri="{FF2B5EF4-FFF2-40B4-BE49-F238E27FC236}">
                <a16:creationId xmlns:a16="http://schemas.microsoft.com/office/drawing/2014/main" id="{E30603C1-CE4A-4FCD-BD12-C5E369DED5C5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D5F72D-AA9A-4B95-AFE4-862F085B787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926FE6-B49D-4FD0-A060-38AA64FD949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:a16="http://schemas.microsoft.com/office/drawing/2014/main" id="{9C03652D-E1D2-45EC-B22C-D00B9539A0EE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61AE6-F551-416F-98D0-2930621409B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0958C9-B5C3-421D-A17B-EE231B02A56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9">
            <a:extLst>
              <a:ext uri="{FF2B5EF4-FFF2-40B4-BE49-F238E27FC236}">
                <a16:creationId xmlns:a16="http://schemas.microsoft.com/office/drawing/2014/main" id="{CF9E2074-36B7-48F7-B8D2-E15B4DE4B666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4087D-4518-47F7-B569-C7171949996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6F87C-3021-40ED-A489-BCB88B3862B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6C967574-9F91-4DC1-84ED-D2267D9FB5D0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C5EADF-382E-42B2-88BC-471F45152F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52D84F-3247-4D73-95C6-3E7D003E386B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19">
            <a:extLst>
              <a:ext uri="{FF2B5EF4-FFF2-40B4-BE49-F238E27FC236}">
                <a16:creationId xmlns:a16="http://schemas.microsoft.com/office/drawing/2014/main" id="{D463974D-ADB4-4AEE-BEF0-FE65F41E18B2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20">
            <a:extLst>
              <a:ext uri="{FF2B5EF4-FFF2-40B4-BE49-F238E27FC236}">
                <a16:creationId xmlns:a16="http://schemas.microsoft.com/office/drawing/2014/main" id="{78B23494-95D6-4974-AAB1-4BAAA7447267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21">
            <a:extLst>
              <a:ext uri="{FF2B5EF4-FFF2-40B4-BE49-F238E27FC236}">
                <a16:creationId xmlns:a16="http://schemas.microsoft.com/office/drawing/2014/main" id="{0983378A-16CA-4381-B62C-72F0A4DC4B57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D51B5A74-F636-4A0D-A4A0-F42964FA65AD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57">
            <a:extLst>
              <a:ext uri="{FF2B5EF4-FFF2-40B4-BE49-F238E27FC236}">
                <a16:creationId xmlns:a16="http://schemas.microsoft.com/office/drawing/2014/main" id="{6CF22031-D0B7-46A5-A190-B314B43F2224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58">
              <a:extLst>
                <a:ext uri="{FF2B5EF4-FFF2-40B4-BE49-F238E27FC236}">
                  <a16:creationId xmlns:a16="http://schemas.microsoft.com/office/drawing/2014/main" id="{E068542F-1D73-4F5B-AAA9-E888923B3EC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59">
              <a:extLst>
                <a:ext uri="{FF2B5EF4-FFF2-40B4-BE49-F238E27FC236}">
                  <a16:creationId xmlns:a16="http://schemas.microsoft.com/office/drawing/2014/main" id="{3270CC51-7C6A-4417-86A9-F3E02A0ACD2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BD6CC3C7-BDE0-4F85-992C-4C23C6F81865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32B6524D-85B4-407D-BE39-8744C5E9A94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18">
              <a:extLst>
                <a:ext uri="{FF2B5EF4-FFF2-40B4-BE49-F238E27FC236}">
                  <a16:creationId xmlns:a16="http://schemas.microsoft.com/office/drawing/2014/main" id="{BCAD2DE4-215B-4A03-8C3E-BA79FAD121FB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943F6279-A899-4651-88CE-0FABE6BBDFE6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52">
              <a:extLst>
                <a:ext uri="{FF2B5EF4-FFF2-40B4-BE49-F238E27FC236}">
                  <a16:creationId xmlns:a16="http://schemas.microsoft.com/office/drawing/2014/main" id="{89555F42-61D6-4C61-B5B0-0778016AE912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53">
              <a:extLst>
                <a:ext uri="{FF2B5EF4-FFF2-40B4-BE49-F238E27FC236}">
                  <a16:creationId xmlns:a16="http://schemas.microsoft.com/office/drawing/2014/main" id="{1D4E3B51-34FD-42FE-BF06-3651BEA9FC9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303A88DD-6BE5-4C23-B017-74700A4A6908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381937EF-91FD-4300-827D-94D309FC841A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56">
              <a:extLst>
                <a:ext uri="{FF2B5EF4-FFF2-40B4-BE49-F238E27FC236}">
                  <a16:creationId xmlns:a16="http://schemas.microsoft.com/office/drawing/2014/main" id="{7F66609D-19DF-4358-9A4C-F5669EB4B77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709DE42B-B36E-451E-A9A5-DD909BF5B392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566D2BE4-24A3-4899-B132-47AC630B5F31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46D4FE-FF6C-4A7C-8AE7-F6D4E8C35D5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EB011C-CB05-47BC-A605-45A6AFDEFD3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39">
            <a:extLst>
              <a:ext uri="{FF2B5EF4-FFF2-40B4-BE49-F238E27FC236}">
                <a16:creationId xmlns:a16="http://schemas.microsoft.com/office/drawing/2014/main" id="{DD946155-C286-4020-96D0-B6D2EE5AE9E0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EC20DFC5-04B5-4480-82EE-D22B6AD5ABE7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A2EC7EA3-0253-4B78-A705-EA24FAD6E38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05191E31-18D4-4DD0-A303-97B6DD2F3F1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A8483800-E0B5-41A8-8703-09EC0C21EE3E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31C9789E-CDEC-4D97-8044-D6C77D9290B2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798087DE-A05D-42D7-97DB-E57051612EA1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D296D9BE-7C02-49D7-86E3-ECE5376021C1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0033C8A7-9F13-4DCA-83A6-730B4C02AAC0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0089A-DEF1-4838-8014-E0959E6539DC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27CB1-5095-49F4-B99D-BC9F1E7A5348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9A037-4ADB-40AF-BBCB-964217DDE06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07840-8BBA-4D9D-BEE7-527EA15B9984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9A54B-3798-40EA-99CC-D1F8461C4738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D0E9A-18E7-4C2E-A3EE-0A06550578E1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4C5AA6B-FEE0-4477-97AC-4BE5CB0D3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41">
            <a:extLst>
              <a:ext uri="{FF2B5EF4-FFF2-40B4-BE49-F238E27FC236}">
                <a16:creationId xmlns:a16="http://schemas.microsoft.com/office/drawing/2014/main" id="{B62F98C3-84D7-4858-934B-ADA60D1FC878}"/>
              </a:ext>
            </a:extLst>
          </p:cNvPr>
          <p:cNvGrpSpPr/>
          <p:nvPr/>
        </p:nvGrpSpPr>
        <p:grpSpPr>
          <a:xfrm>
            <a:off x="2072496" y="642717"/>
            <a:ext cx="7871437" cy="4619504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37" name="Freeform: Shape 342">
              <a:extLst>
                <a:ext uri="{FF2B5EF4-FFF2-40B4-BE49-F238E27FC236}">
                  <a16:creationId xmlns:a16="http://schemas.microsoft.com/office/drawing/2014/main" id="{A581481F-6B44-491A-A856-3B9D0A26F58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3">
              <a:extLst>
                <a:ext uri="{FF2B5EF4-FFF2-40B4-BE49-F238E27FC236}">
                  <a16:creationId xmlns:a16="http://schemas.microsoft.com/office/drawing/2014/main" id="{3003EF3D-42C2-41AD-9B20-32B6A5496E3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4">
              <a:extLst>
                <a:ext uri="{FF2B5EF4-FFF2-40B4-BE49-F238E27FC236}">
                  <a16:creationId xmlns:a16="http://schemas.microsoft.com/office/drawing/2014/main" id="{C9C7B503-F90B-486F-A90A-E134EE275F1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5">
              <a:extLst>
                <a:ext uri="{FF2B5EF4-FFF2-40B4-BE49-F238E27FC236}">
                  <a16:creationId xmlns:a16="http://schemas.microsoft.com/office/drawing/2014/main" id="{0C8A8EC5-03A2-4C87-A063-DC281925CDD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46">
              <a:extLst>
                <a:ext uri="{FF2B5EF4-FFF2-40B4-BE49-F238E27FC236}">
                  <a16:creationId xmlns:a16="http://schemas.microsoft.com/office/drawing/2014/main" id="{FAFCE44D-2E84-4F71-9381-DE3F9331AA5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7">
              <a:extLst>
                <a:ext uri="{FF2B5EF4-FFF2-40B4-BE49-F238E27FC236}">
                  <a16:creationId xmlns:a16="http://schemas.microsoft.com/office/drawing/2014/main" id="{4CB802B6-BD5C-4B84-87CB-D759859A052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8">
              <a:extLst>
                <a:ext uri="{FF2B5EF4-FFF2-40B4-BE49-F238E27FC236}">
                  <a16:creationId xmlns:a16="http://schemas.microsoft.com/office/drawing/2014/main" id="{3F54A7F9-97AC-4E23-8BBE-5D68FB9509C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9">
              <a:extLst>
                <a:ext uri="{FF2B5EF4-FFF2-40B4-BE49-F238E27FC236}">
                  <a16:creationId xmlns:a16="http://schemas.microsoft.com/office/drawing/2014/main" id="{CFC06C7B-7FC4-400F-9055-238870DB29C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0">
              <a:extLst>
                <a:ext uri="{FF2B5EF4-FFF2-40B4-BE49-F238E27FC236}">
                  <a16:creationId xmlns:a16="http://schemas.microsoft.com/office/drawing/2014/main" id="{BFFF9CBC-6D60-4FF7-936A-036F46B93DA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1">
              <a:extLst>
                <a:ext uri="{FF2B5EF4-FFF2-40B4-BE49-F238E27FC236}">
                  <a16:creationId xmlns:a16="http://schemas.microsoft.com/office/drawing/2014/main" id="{4F9E9531-8302-4F2C-A645-69AF945435B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64">
              <a:extLst>
                <a:ext uri="{FF2B5EF4-FFF2-40B4-BE49-F238E27FC236}">
                  <a16:creationId xmlns:a16="http://schemas.microsoft.com/office/drawing/2014/main" id="{929A98E8-B8DF-4638-835E-17FA49D1D36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65">
              <a:extLst>
                <a:ext uri="{FF2B5EF4-FFF2-40B4-BE49-F238E27FC236}">
                  <a16:creationId xmlns:a16="http://schemas.microsoft.com/office/drawing/2014/main" id="{0D1C328F-C8C7-47B9-B618-62A4AEB247A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66">
              <a:extLst>
                <a:ext uri="{FF2B5EF4-FFF2-40B4-BE49-F238E27FC236}">
                  <a16:creationId xmlns:a16="http://schemas.microsoft.com/office/drawing/2014/main" id="{BCF33D1E-E9CD-42FC-B86E-CA17FB03312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67">
              <a:extLst>
                <a:ext uri="{FF2B5EF4-FFF2-40B4-BE49-F238E27FC236}">
                  <a16:creationId xmlns:a16="http://schemas.microsoft.com/office/drawing/2014/main" id="{8677E472-BACE-4F1B-992F-A00D1DF4BD6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68">
              <a:extLst>
                <a:ext uri="{FF2B5EF4-FFF2-40B4-BE49-F238E27FC236}">
                  <a16:creationId xmlns:a16="http://schemas.microsoft.com/office/drawing/2014/main" id="{D8102F59-64CA-4451-8157-D65C91D0DBB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69">
              <a:extLst>
                <a:ext uri="{FF2B5EF4-FFF2-40B4-BE49-F238E27FC236}">
                  <a16:creationId xmlns:a16="http://schemas.microsoft.com/office/drawing/2014/main" id="{69F712CE-633B-42A2-90CE-42C286D1B19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70">
              <a:extLst>
                <a:ext uri="{FF2B5EF4-FFF2-40B4-BE49-F238E27FC236}">
                  <a16:creationId xmlns:a16="http://schemas.microsoft.com/office/drawing/2014/main" id="{46F1F878-4982-4027-A0A9-52A74701035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71">
              <a:extLst>
                <a:ext uri="{FF2B5EF4-FFF2-40B4-BE49-F238E27FC236}">
                  <a16:creationId xmlns:a16="http://schemas.microsoft.com/office/drawing/2014/main" id="{66959268-27EB-469E-BD9B-724AC94AE1C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72">
              <a:extLst>
                <a:ext uri="{FF2B5EF4-FFF2-40B4-BE49-F238E27FC236}">
                  <a16:creationId xmlns:a16="http://schemas.microsoft.com/office/drawing/2014/main" id="{899BE6AD-8F71-4039-A333-9FBBD363FF6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73">
              <a:extLst>
                <a:ext uri="{FF2B5EF4-FFF2-40B4-BE49-F238E27FC236}">
                  <a16:creationId xmlns:a16="http://schemas.microsoft.com/office/drawing/2014/main" id="{AAD85238-7AC1-4DE3-A274-AA3880F8827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74">
              <a:extLst>
                <a:ext uri="{FF2B5EF4-FFF2-40B4-BE49-F238E27FC236}">
                  <a16:creationId xmlns:a16="http://schemas.microsoft.com/office/drawing/2014/main" id="{BC13C8DB-F232-416E-A3FD-B6FECBF3BE5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75">
              <a:extLst>
                <a:ext uri="{FF2B5EF4-FFF2-40B4-BE49-F238E27FC236}">
                  <a16:creationId xmlns:a16="http://schemas.microsoft.com/office/drawing/2014/main" id="{8E9FE8F3-D0A5-4E34-8C56-72458DEDF4C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76">
              <a:extLst>
                <a:ext uri="{FF2B5EF4-FFF2-40B4-BE49-F238E27FC236}">
                  <a16:creationId xmlns:a16="http://schemas.microsoft.com/office/drawing/2014/main" id="{68CF6E1F-DABA-4394-ACE6-64A87BA4F71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7">
              <a:extLst>
                <a:ext uri="{FF2B5EF4-FFF2-40B4-BE49-F238E27FC236}">
                  <a16:creationId xmlns:a16="http://schemas.microsoft.com/office/drawing/2014/main" id="{253FF40E-8285-4F94-B56C-DFD56C06DAA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8">
              <a:extLst>
                <a:ext uri="{FF2B5EF4-FFF2-40B4-BE49-F238E27FC236}">
                  <a16:creationId xmlns:a16="http://schemas.microsoft.com/office/drawing/2014/main" id="{4EFECB00-3C1A-40ED-B887-49495889E6F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9">
              <a:extLst>
                <a:ext uri="{FF2B5EF4-FFF2-40B4-BE49-F238E27FC236}">
                  <a16:creationId xmlns:a16="http://schemas.microsoft.com/office/drawing/2014/main" id="{43352A6F-C01C-49DB-95B5-2AF1DF90592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80">
              <a:extLst>
                <a:ext uri="{FF2B5EF4-FFF2-40B4-BE49-F238E27FC236}">
                  <a16:creationId xmlns:a16="http://schemas.microsoft.com/office/drawing/2014/main" id="{DD7EE4DC-4F6A-4F45-B3F2-95432E5511F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81">
              <a:extLst>
                <a:ext uri="{FF2B5EF4-FFF2-40B4-BE49-F238E27FC236}">
                  <a16:creationId xmlns:a16="http://schemas.microsoft.com/office/drawing/2014/main" id="{19932311-C970-4CE9-93B0-AFFD23D5ADD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82">
              <a:extLst>
                <a:ext uri="{FF2B5EF4-FFF2-40B4-BE49-F238E27FC236}">
                  <a16:creationId xmlns:a16="http://schemas.microsoft.com/office/drawing/2014/main" id="{4960AA92-5125-4451-B971-EF8D7112A10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83">
              <a:extLst>
                <a:ext uri="{FF2B5EF4-FFF2-40B4-BE49-F238E27FC236}">
                  <a16:creationId xmlns:a16="http://schemas.microsoft.com/office/drawing/2014/main" id="{31DF1486-C34A-484F-AF01-37C36D97E2F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84">
              <a:extLst>
                <a:ext uri="{FF2B5EF4-FFF2-40B4-BE49-F238E27FC236}">
                  <a16:creationId xmlns:a16="http://schemas.microsoft.com/office/drawing/2014/main" id="{DB10626A-58FB-4B03-A8C1-E7013933866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85">
              <a:extLst>
                <a:ext uri="{FF2B5EF4-FFF2-40B4-BE49-F238E27FC236}">
                  <a16:creationId xmlns:a16="http://schemas.microsoft.com/office/drawing/2014/main" id="{CC19D679-27BA-460C-8975-CFE0CBD1855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86">
              <a:extLst>
                <a:ext uri="{FF2B5EF4-FFF2-40B4-BE49-F238E27FC236}">
                  <a16:creationId xmlns:a16="http://schemas.microsoft.com/office/drawing/2014/main" id="{530D01F2-9E29-409C-8022-33DB23402B5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87">
              <a:extLst>
                <a:ext uri="{FF2B5EF4-FFF2-40B4-BE49-F238E27FC236}">
                  <a16:creationId xmlns:a16="http://schemas.microsoft.com/office/drawing/2014/main" id="{E1E1BC8C-EDDC-4687-822F-AE1683B15D4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88">
              <a:extLst>
                <a:ext uri="{FF2B5EF4-FFF2-40B4-BE49-F238E27FC236}">
                  <a16:creationId xmlns:a16="http://schemas.microsoft.com/office/drawing/2014/main" id="{341ED277-59BA-423C-8380-1DE5601172A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89">
              <a:extLst>
                <a:ext uri="{FF2B5EF4-FFF2-40B4-BE49-F238E27FC236}">
                  <a16:creationId xmlns:a16="http://schemas.microsoft.com/office/drawing/2014/main" id="{265F8CCB-BF75-4C0D-BB19-9DED9FD5333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90">
              <a:extLst>
                <a:ext uri="{FF2B5EF4-FFF2-40B4-BE49-F238E27FC236}">
                  <a16:creationId xmlns:a16="http://schemas.microsoft.com/office/drawing/2014/main" id="{F7C26BF4-4FE0-4FFB-9041-11200AED440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91">
              <a:extLst>
                <a:ext uri="{FF2B5EF4-FFF2-40B4-BE49-F238E27FC236}">
                  <a16:creationId xmlns:a16="http://schemas.microsoft.com/office/drawing/2014/main" id="{F1C9193C-D702-4DF2-8D79-B200AB9D4C8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92">
              <a:extLst>
                <a:ext uri="{FF2B5EF4-FFF2-40B4-BE49-F238E27FC236}">
                  <a16:creationId xmlns:a16="http://schemas.microsoft.com/office/drawing/2014/main" id="{18411AB5-67C1-46A7-A5FD-6BAEF0C0D5C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93">
              <a:extLst>
                <a:ext uri="{FF2B5EF4-FFF2-40B4-BE49-F238E27FC236}">
                  <a16:creationId xmlns:a16="http://schemas.microsoft.com/office/drawing/2014/main" id="{7FD27090-DB1D-4FC5-B7AA-18EB32C220E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94">
              <a:extLst>
                <a:ext uri="{FF2B5EF4-FFF2-40B4-BE49-F238E27FC236}">
                  <a16:creationId xmlns:a16="http://schemas.microsoft.com/office/drawing/2014/main" id="{261F644C-41FF-4C36-B29D-32D501CA9AB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95">
              <a:extLst>
                <a:ext uri="{FF2B5EF4-FFF2-40B4-BE49-F238E27FC236}">
                  <a16:creationId xmlns:a16="http://schemas.microsoft.com/office/drawing/2014/main" id="{5A80CD8D-2583-472E-BBAA-57FD304CF8B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96">
              <a:extLst>
                <a:ext uri="{FF2B5EF4-FFF2-40B4-BE49-F238E27FC236}">
                  <a16:creationId xmlns:a16="http://schemas.microsoft.com/office/drawing/2014/main" id="{905F3324-3E38-4246-8362-4391C5B7256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97">
              <a:extLst>
                <a:ext uri="{FF2B5EF4-FFF2-40B4-BE49-F238E27FC236}">
                  <a16:creationId xmlns:a16="http://schemas.microsoft.com/office/drawing/2014/main" id="{2E65926F-3E2D-4F53-9263-65F45AD7BEE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8">
              <a:extLst>
                <a:ext uri="{FF2B5EF4-FFF2-40B4-BE49-F238E27FC236}">
                  <a16:creationId xmlns:a16="http://schemas.microsoft.com/office/drawing/2014/main" id="{448E2D21-7B8C-4F3A-843D-88A3E963301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99">
              <a:extLst>
                <a:ext uri="{FF2B5EF4-FFF2-40B4-BE49-F238E27FC236}">
                  <a16:creationId xmlns:a16="http://schemas.microsoft.com/office/drawing/2014/main" id="{89EB0BD3-10BF-42A0-92EA-F6C842D2C0C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00">
              <a:extLst>
                <a:ext uri="{FF2B5EF4-FFF2-40B4-BE49-F238E27FC236}">
                  <a16:creationId xmlns:a16="http://schemas.microsoft.com/office/drawing/2014/main" id="{1739DD31-F9AE-4C0E-A2FF-AF0BE5F5003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01">
              <a:extLst>
                <a:ext uri="{FF2B5EF4-FFF2-40B4-BE49-F238E27FC236}">
                  <a16:creationId xmlns:a16="http://schemas.microsoft.com/office/drawing/2014/main" id="{82E3E9D5-DDA1-42B7-AC4B-C7BEF1FD8DC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02">
              <a:extLst>
                <a:ext uri="{FF2B5EF4-FFF2-40B4-BE49-F238E27FC236}">
                  <a16:creationId xmlns:a16="http://schemas.microsoft.com/office/drawing/2014/main" id="{AFB79BB6-2434-477C-9612-FB6BC7547D9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03">
              <a:extLst>
                <a:ext uri="{FF2B5EF4-FFF2-40B4-BE49-F238E27FC236}">
                  <a16:creationId xmlns:a16="http://schemas.microsoft.com/office/drawing/2014/main" id="{8B98889D-97D7-4359-9F13-38E5181DE39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04">
              <a:extLst>
                <a:ext uri="{FF2B5EF4-FFF2-40B4-BE49-F238E27FC236}">
                  <a16:creationId xmlns:a16="http://schemas.microsoft.com/office/drawing/2014/main" id="{3B1F4D7E-3EB4-4D61-9986-F8D833F9219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05">
              <a:extLst>
                <a:ext uri="{FF2B5EF4-FFF2-40B4-BE49-F238E27FC236}">
                  <a16:creationId xmlns:a16="http://schemas.microsoft.com/office/drawing/2014/main" id="{BE86962C-4D15-4EE6-8461-049384A1F409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06">
              <a:extLst>
                <a:ext uri="{FF2B5EF4-FFF2-40B4-BE49-F238E27FC236}">
                  <a16:creationId xmlns:a16="http://schemas.microsoft.com/office/drawing/2014/main" id="{D45F6DC0-1972-4C81-9A08-D9E858D826C9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07">
              <a:extLst>
                <a:ext uri="{FF2B5EF4-FFF2-40B4-BE49-F238E27FC236}">
                  <a16:creationId xmlns:a16="http://schemas.microsoft.com/office/drawing/2014/main" id="{E07FF919-2B33-4CC7-8A0A-8CCCCDA91BD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8">
              <a:extLst>
                <a:ext uri="{FF2B5EF4-FFF2-40B4-BE49-F238E27FC236}">
                  <a16:creationId xmlns:a16="http://schemas.microsoft.com/office/drawing/2014/main" id="{DBD28C07-19A6-423A-A335-370D1A2DEF3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9">
              <a:extLst>
                <a:ext uri="{FF2B5EF4-FFF2-40B4-BE49-F238E27FC236}">
                  <a16:creationId xmlns:a16="http://schemas.microsoft.com/office/drawing/2014/main" id="{8988A709-241A-490D-A355-3BA978E9319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10">
              <a:extLst>
                <a:ext uri="{FF2B5EF4-FFF2-40B4-BE49-F238E27FC236}">
                  <a16:creationId xmlns:a16="http://schemas.microsoft.com/office/drawing/2014/main" id="{E078261D-DDD2-4523-B708-5FF198D8374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11">
              <a:extLst>
                <a:ext uri="{FF2B5EF4-FFF2-40B4-BE49-F238E27FC236}">
                  <a16:creationId xmlns:a16="http://schemas.microsoft.com/office/drawing/2014/main" id="{EE23ECCD-7A8F-428B-9298-954605A861D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12">
              <a:extLst>
                <a:ext uri="{FF2B5EF4-FFF2-40B4-BE49-F238E27FC236}">
                  <a16:creationId xmlns:a16="http://schemas.microsoft.com/office/drawing/2014/main" id="{39A5EC88-6E2B-4689-98A1-93C1F0D7BDB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13">
              <a:extLst>
                <a:ext uri="{FF2B5EF4-FFF2-40B4-BE49-F238E27FC236}">
                  <a16:creationId xmlns:a16="http://schemas.microsoft.com/office/drawing/2014/main" id="{AE1FF7F5-2CA3-4E21-A0DB-619AABB0BF5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14">
              <a:extLst>
                <a:ext uri="{FF2B5EF4-FFF2-40B4-BE49-F238E27FC236}">
                  <a16:creationId xmlns:a16="http://schemas.microsoft.com/office/drawing/2014/main" id="{137B201B-A52E-4601-B231-627A4670762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15">
              <a:extLst>
                <a:ext uri="{FF2B5EF4-FFF2-40B4-BE49-F238E27FC236}">
                  <a16:creationId xmlns:a16="http://schemas.microsoft.com/office/drawing/2014/main" id="{32BDE467-A009-4A1E-9441-F4CE5ED0AA3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16">
              <a:extLst>
                <a:ext uri="{FF2B5EF4-FFF2-40B4-BE49-F238E27FC236}">
                  <a16:creationId xmlns:a16="http://schemas.microsoft.com/office/drawing/2014/main" id="{9ECFCD43-5697-4C3B-A72C-EF23BA00965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17">
              <a:extLst>
                <a:ext uri="{FF2B5EF4-FFF2-40B4-BE49-F238E27FC236}">
                  <a16:creationId xmlns:a16="http://schemas.microsoft.com/office/drawing/2014/main" id="{68892A9D-751D-445C-96AD-743B9BBBA53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18">
              <a:extLst>
                <a:ext uri="{FF2B5EF4-FFF2-40B4-BE49-F238E27FC236}">
                  <a16:creationId xmlns:a16="http://schemas.microsoft.com/office/drawing/2014/main" id="{04F8D947-FBBE-4615-94B9-253296717334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19">
              <a:extLst>
                <a:ext uri="{FF2B5EF4-FFF2-40B4-BE49-F238E27FC236}">
                  <a16:creationId xmlns:a16="http://schemas.microsoft.com/office/drawing/2014/main" id="{D684DFD5-224A-4799-8A34-44E4558F5EE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20">
              <a:extLst>
                <a:ext uri="{FF2B5EF4-FFF2-40B4-BE49-F238E27FC236}">
                  <a16:creationId xmlns:a16="http://schemas.microsoft.com/office/drawing/2014/main" id="{0434F2E1-B054-4599-8F2F-0C61C116249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21">
              <a:extLst>
                <a:ext uri="{FF2B5EF4-FFF2-40B4-BE49-F238E27FC236}">
                  <a16:creationId xmlns:a16="http://schemas.microsoft.com/office/drawing/2014/main" id="{C537FD17-A2AE-48A9-8BD6-69C7DB1F9AC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22">
              <a:extLst>
                <a:ext uri="{FF2B5EF4-FFF2-40B4-BE49-F238E27FC236}">
                  <a16:creationId xmlns:a16="http://schemas.microsoft.com/office/drawing/2014/main" id="{6F1377A9-98B9-4CA7-BF09-3887EDF917A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23">
              <a:extLst>
                <a:ext uri="{FF2B5EF4-FFF2-40B4-BE49-F238E27FC236}">
                  <a16:creationId xmlns:a16="http://schemas.microsoft.com/office/drawing/2014/main" id="{89A25201-E7D6-4128-B75C-0FDA055867A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24">
              <a:extLst>
                <a:ext uri="{FF2B5EF4-FFF2-40B4-BE49-F238E27FC236}">
                  <a16:creationId xmlns:a16="http://schemas.microsoft.com/office/drawing/2014/main" id="{3A4D608C-E1D5-4B53-8BCE-6A252F514ED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25">
              <a:extLst>
                <a:ext uri="{FF2B5EF4-FFF2-40B4-BE49-F238E27FC236}">
                  <a16:creationId xmlns:a16="http://schemas.microsoft.com/office/drawing/2014/main" id="{7DB6D2A5-0511-4F6D-81D3-F353CCA5A80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26">
              <a:extLst>
                <a:ext uri="{FF2B5EF4-FFF2-40B4-BE49-F238E27FC236}">
                  <a16:creationId xmlns:a16="http://schemas.microsoft.com/office/drawing/2014/main" id="{BDB27DA0-4798-4E2F-98BA-0DB3F1F9BA3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27">
              <a:extLst>
                <a:ext uri="{FF2B5EF4-FFF2-40B4-BE49-F238E27FC236}">
                  <a16:creationId xmlns:a16="http://schemas.microsoft.com/office/drawing/2014/main" id="{CD422675-74EF-476C-993E-BF889045F66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28">
              <a:extLst>
                <a:ext uri="{FF2B5EF4-FFF2-40B4-BE49-F238E27FC236}">
                  <a16:creationId xmlns:a16="http://schemas.microsoft.com/office/drawing/2014/main" id="{EB4FBC5D-21C8-4EB1-9231-B75007FB56C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29">
              <a:extLst>
                <a:ext uri="{FF2B5EF4-FFF2-40B4-BE49-F238E27FC236}">
                  <a16:creationId xmlns:a16="http://schemas.microsoft.com/office/drawing/2014/main" id="{E3196029-7A69-4315-8971-5B0540A87AA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30">
              <a:extLst>
                <a:ext uri="{FF2B5EF4-FFF2-40B4-BE49-F238E27FC236}">
                  <a16:creationId xmlns:a16="http://schemas.microsoft.com/office/drawing/2014/main" id="{366D96E7-53E2-4807-B0EE-041051C96BB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31">
              <a:extLst>
                <a:ext uri="{FF2B5EF4-FFF2-40B4-BE49-F238E27FC236}">
                  <a16:creationId xmlns:a16="http://schemas.microsoft.com/office/drawing/2014/main" id="{FB9393D1-2120-4A8C-A88C-1334E8BC319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32">
              <a:extLst>
                <a:ext uri="{FF2B5EF4-FFF2-40B4-BE49-F238E27FC236}">
                  <a16:creationId xmlns:a16="http://schemas.microsoft.com/office/drawing/2014/main" id="{61E44BCB-D263-4199-B878-3D1208416DE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33">
              <a:extLst>
                <a:ext uri="{FF2B5EF4-FFF2-40B4-BE49-F238E27FC236}">
                  <a16:creationId xmlns:a16="http://schemas.microsoft.com/office/drawing/2014/main" id="{3E3BE33A-B0BA-49F2-9030-8D78E9F1DCC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34">
              <a:extLst>
                <a:ext uri="{FF2B5EF4-FFF2-40B4-BE49-F238E27FC236}">
                  <a16:creationId xmlns:a16="http://schemas.microsoft.com/office/drawing/2014/main" id="{CBB186FE-9418-4865-AC50-DFCF590D95FB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35">
              <a:extLst>
                <a:ext uri="{FF2B5EF4-FFF2-40B4-BE49-F238E27FC236}">
                  <a16:creationId xmlns:a16="http://schemas.microsoft.com/office/drawing/2014/main" id="{86F77811-70D0-4EFE-9DAA-D7EF5D1E83B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36">
              <a:extLst>
                <a:ext uri="{FF2B5EF4-FFF2-40B4-BE49-F238E27FC236}">
                  <a16:creationId xmlns:a16="http://schemas.microsoft.com/office/drawing/2014/main" id="{6360E133-F70A-46DE-97E0-13811E4CCA2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37">
              <a:extLst>
                <a:ext uri="{FF2B5EF4-FFF2-40B4-BE49-F238E27FC236}">
                  <a16:creationId xmlns:a16="http://schemas.microsoft.com/office/drawing/2014/main" id="{61929FCB-EED1-4135-92FE-00FBB33FD20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438">
              <a:extLst>
                <a:ext uri="{FF2B5EF4-FFF2-40B4-BE49-F238E27FC236}">
                  <a16:creationId xmlns:a16="http://schemas.microsoft.com/office/drawing/2014/main" id="{341D8755-8053-4BE7-B82D-2F39E18A7B8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9">
              <a:extLst>
                <a:ext uri="{FF2B5EF4-FFF2-40B4-BE49-F238E27FC236}">
                  <a16:creationId xmlns:a16="http://schemas.microsoft.com/office/drawing/2014/main" id="{B88C4133-64C0-4481-B0AD-AE75B0C837C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40">
              <a:extLst>
                <a:ext uri="{FF2B5EF4-FFF2-40B4-BE49-F238E27FC236}">
                  <a16:creationId xmlns:a16="http://schemas.microsoft.com/office/drawing/2014/main" id="{FCBF2B82-6E12-4BB8-9A6A-ECC62CC2F7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441">
              <a:extLst>
                <a:ext uri="{FF2B5EF4-FFF2-40B4-BE49-F238E27FC236}">
                  <a16:creationId xmlns:a16="http://schemas.microsoft.com/office/drawing/2014/main" id="{2C1E5817-5D07-4DFD-B236-51BA7371CDD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42">
              <a:extLst>
                <a:ext uri="{FF2B5EF4-FFF2-40B4-BE49-F238E27FC236}">
                  <a16:creationId xmlns:a16="http://schemas.microsoft.com/office/drawing/2014/main" id="{FBF4C011-4161-4378-A8AD-8510F3DA643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43">
              <a:extLst>
                <a:ext uri="{FF2B5EF4-FFF2-40B4-BE49-F238E27FC236}">
                  <a16:creationId xmlns:a16="http://schemas.microsoft.com/office/drawing/2014/main" id="{7E33AE45-581F-4876-BB04-DA7774E61D3C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44">
              <a:extLst>
                <a:ext uri="{FF2B5EF4-FFF2-40B4-BE49-F238E27FC236}">
                  <a16:creationId xmlns:a16="http://schemas.microsoft.com/office/drawing/2014/main" id="{FE07D5D5-8F32-4527-A020-565B660F401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45">
              <a:extLst>
                <a:ext uri="{FF2B5EF4-FFF2-40B4-BE49-F238E27FC236}">
                  <a16:creationId xmlns:a16="http://schemas.microsoft.com/office/drawing/2014/main" id="{8EFA39E2-D89B-4FC9-9597-61BC44F5B0C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46">
              <a:extLst>
                <a:ext uri="{FF2B5EF4-FFF2-40B4-BE49-F238E27FC236}">
                  <a16:creationId xmlns:a16="http://schemas.microsoft.com/office/drawing/2014/main" id="{C1255B54-1B8B-4471-B51A-303F40FF854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447">
              <a:extLst>
                <a:ext uri="{FF2B5EF4-FFF2-40B4-BE49-F238E27FC236}">
                  <a16:creationId xmlns:a16="http://schemas.microsoft.com/office/drawing/2014/main" id="{EFA72AD6-12CF-4B6A-B26C-39C91AA3090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448">
              <a:extLst>
                <a:ext uri="{FF2B5EF4-FFF2-40B4-BE49-F238E27FC236}">
                  <a16:creationId xmlns:a16="http://schemas.microsoft.com/office/drawing/2014/main" id="{4BADC2AC-B84B-46CC-A8E7-73C3E89B64B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449">
              <a:extLst>
                <a:ext uri="{FF2B5EF4-FFF2-40B4-BE49-F238E27FC236}">
                  <a16:creationId xmlns:a16="http://schemas.microsoft.com/office/drawing/2014/main" id="{7BB1B179-F09B-4C7F-BE3E-B96720C6CF1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450">
              <a:extLst>
                <a:ext uri="{FF2B5EF4-FFF2-40B4-BE49-F238E27FC236}">
                  <a16:creationId xmlns:a16="http://schemas.microsoft.com/office/drawing/2014/main" id="{958ED40C-1B02-4D83-9D30-6602F9BF965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451">
              <a:extLst>
                <a:ext uri="{FF2B5EF4-FFF2-40B4-BE49-F238E27FC236}">
                  <a16:creationId xmlns:a16="http://schemas.microsoft.com/office/drawing/2014/main" id="{99CC9076-8187-4BE9-8360-17DCD75BD11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452">
              <a:extLst>
                <a:ext uri="{FF2B5EF4-FFF2-40B4-BE49-F238E27FC236}">
                  <a16:creationId xmlns:a16="http://schemas.microsoft.com/office/drawing/2014/main" id="{156DD42B-F4FF-4508-B796-A38A08D4787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453">
              <a:extLst>
                <a:ext uri="{FF2B5EF4-FFF2-40B4-BE49-F238E27FC236}">
                  <a16:creationId xmlns:a16="http://schemas.microsoft.com/office/drawing/2014/main" id="{195DA0DD-484E-4673-A2B4-6137AEF68D4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454">
              <a:extLst>
                <a:ext uri="{FF2B5EF4-FFF2-40B4-BE49-F238E27FC236}">
                  <a16:creationId xmlns:a16="http://schemas.microsoft.com/office/drawing/2014/main" id="{2E59A6AB-E91B-45C7-9215-BEB0973DB3D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55">
              <a:extLst>
                <a:ext uri="{FF2B5EF4-FFF2-40B4-BE49-F238E27FC236}">
                  <a16:creationId xmlns:a16="http://schemas.microsoft.com/office/drawing/2014/main" id="{A1573150-77C7-4BBF-A7D6-0A8D70017B7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56">
              <a:extLst>
                <a:ext uri="{FF2B5EF4-FFF2-40B4-BE49-F238E27FC236}">
                  <a16:creationId xmlns:a16="http://schemas.microsoft.com/office/drawing/2014/main" id="{CB720263-7D75-4BCF-8C75-931372EA785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57">
              <a:extLst>
                <a:ext uri="{FF2B5EF4-FFF2-40B4-BE49-F238E27FC236}">
                  <a16:creationId xmlns:a16="http://schemas.microsoft.com/office/drawing/2014/main" id="{92590F92-15B4-4F06-B958-B3616A7BB50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58">
              <a:extLst>
                <a:ext uri="{FF2B5EF4-FFF2-40B4-BE49-F238E27FC236}">
                  <a16:creationId xmlns:a16="http://schemas.microsoft.com/office/drawing/2014/main" id="{12AACFE6-AE62-428C-96F7-A10B44D815AA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59">
              <a:extLst>
                <a:ext uri="{FF2B5EF4-FFF2-40B4-BE49-F238E27FC236}">
                  <a16:creationId xmlns:a16="http://schemas.microsoft.com/office/drawing/2014/main" id="{71EF64BA-DB31-475E-9A85-9E2AAC8F585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60">
              <a:extLst>
                <a:ext uri="{FF2B5EF4-FFF2-40B4-BE49-F238E27FC236}">
                  <a16:creationId xmlns:a16="http://schemas.microsoft.com/office/drawing/2014/main" id="{06768B48-694F-4523-B4DA-72ED59BE2DF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61">
              <a:extLst>
                <a:ext uri="{FF2B5EF4-FFF2-40B4-BE49-F238E27FC236}">
                  <a16:creationId xmlns:a16="http://schemas.microsoft.com/office/drawing/2014/main" id="{9847CA59-4DFF-4C84-B280-6EAA4BC386B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62">
              <a:extLst>
                <a:ext uri="{FF2B5EF4-FFF2-40B4-BE49-F238E27FC236}">
                  <a16:creationId xmlns:a16="http://schemas.microsoft.com/office/drawing/2014/main" id="{DF1B2504-BAAE-4219-9508-7261B4DB738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63">
              <a:extLst>
                <a:ext uri="{FF2B5EF4-FFF2-40B4-BE49-F238E27FC236}">
                  <a16:creationId xmlns:a16="http://schemas.microsoft.com/office/drawing/2014/main" id="{5944E701-3CB5-4959-9DC4-55E46817A0D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464">
              <a:extLst>
                <a:ext uri="{FF2B5EF4-FFF2-40B4-BE49-F238E27FC236}">
                  <a16:creationId xmlns:a16="http://schemas.microsoft.com/office/drawing/2014/main" id="{28EB5E54-2FB7-4FD5-81AC-04C44E537A5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465">
              <a:extLst>
                <a:ext uri="{FF2B5EF4-FFF2-40B4-BE49-F238E27FC236}">
                  <a16:creationId xmlns:a16="http://schemas.microsoft.com/office/drawing/2014/main" id="{045D8717-6D13-43FE-A6FE-0362047AC74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ADA8D9E-131D-440E-ACE2-4C90F27A7D46}"/>
              </a:ext>
            </a:extLst>
          </p:cNvPr>
          <p:cNvGrpSpPr/>
          <p:nvPr/>
        </p:nvGrpSpPr>
        <p:grpSpPr>
          <a:xfrm>
            <a:off x="2466732" y="2251306"/>
            <a:ext cx="5249810" cy="2439419"/>
            <a:chOff x="2466732" y="2251306"/>
            <a:chExt cx="5249810" cy="243941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A2DF9FA-07CF-436B-BA8A-8FAFF528C93D}"/>
                </a:ext>
              </a:extLst>
            </p:cNvPr>
            <p:cNvGrpSpPr/>
            <p:nvPr/>
          </p:nvGrpSpPr>
          <p:grpSpPr>
            <a:xfrm>
              <a:off x="3514479" y="2251306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1BD2E2FA-4414-43A1-8274-0C9A7D90F57C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72BD100E-A0A7-41B1-8827-97E53F05D8FD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38A64B56-CFA7-4693-990D-105C14D0F662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42373CB-0629-41B9-9A35-0967A4AB0AB4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BC40052D-BD84-42A9-BC51-C269CAEBD23C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0C1B0F5-DB4F-4056-9337-AC5A58784F35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614D934-DD3A-4444-8FFF-BE78C53BAC80}"/>
                </a:ext>
              </a:extLst>
            </p:cNvPr>
            <p:cNvGrpSpPr/>
            <p:nvPr/>
          </p:nvGrpSpPr>
          <p:grpSpPr>
            <a:xfrm>
              <a:off x="5638631" y="3467662"/>
              <a:ext cx="2077911" cy="1223063"/>
              <a:chOff x="5621198" y="3749912"/>
              <a:chExt cx="2077911" cy="1223063"/>
            </a:xfrm>
          </p:grpSpPr>
          <p:sp>
            <p:nvSpPr>
              <p:cNvPr id="3" name="자유형: 도형 2">
                <a:extLst>
                  <a:ext uri="{FF2B5EF4-FFF2-40B4-BE49-F238E27FC236}">
                    <a16:creationId xmlns:a16="http://schemas.microsoft.com/office/drawing/2014/main" id="{1CB65C32-F389-4735-8B7A-653392CA56E2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2B246EB3-2180-4BB8-BF01-C8A1D85804B9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F86C3A5D-01BC-48A8-873D-07E32B963350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1899D527-00C7-495D-BDAF-83AE81DF8094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4068AF6-318E-4DB0-89B9-732AA5AE3967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2E33E50-E946-43B4-9E88-AF7ED73E47A1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9334BC03-2549-4089-9FA2-E8F6B58E1540}"/>
                </a:ext>
              </a:extLst>
            </p:cNvPr>
            <p:cNvSpPr/>
            <p:nvPr/>
          </p:nvSpPr>
          <p:spPr>
            <a:xfrm>
              <a:off x="2466732" y="3450399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A72EFA65-8DE9-452F-864A-9B453F211026}"/>
                </a:ext>
              </a:extLst>
            </p:cNvPr>
            <p:cNvSpPr/>
            <p:nvPr/>
          </p:nvSpPr>
          <p:spPr>
            <a:xfrm>
              <a:off x="3696136" y="3650249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53AE5F5-ACBC-4CA7-BC5C-2685D143BF2F}"/>
                </a:ext>
              </a:extLst>
            </p:cNvPr>
            <p:cNvSpPr/>
            <p:nvPr/>
          </p:nvSpPr>
          <p:spPr>
            <a:xfrm>
              <a:off x="3725961" y="3674330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25D7A75-5166-4AFA-BC13-69D7EFA20B72}"/>
                </a:ext>
              </a:extLst>
            </p:cNvPr>
            <p:cNvGrpSpPr/>
            <p:nvPr/>
          </p:nvGrpSpPr>
          <p:grpSpPr>
            <a:xfrm>
              <a:off x="4825602" y="3591792"/>
              <a:ext cx="813010" cy="883706"/>
              <a:chOff x="4825602" y="3591792"/>
              <a:chExt cx="813010" cy="883706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140FD46-F40D-444C-A32B-7F71DE2C869B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DC19982-A76F-42BB-B234-01099038DBB4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C63B442C-90A1-4D48-A130-E066BD0CDACF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282BC1C-7F69-4735-BB73-664E4A138434}"/>
              </a:ext>
            </a:extLst>
          </p:cNvPr>
          <p:cNvGrpSpPr/>
          <p:nvPr/>
        </p:nvGrpSpPr>
        <p:grpSpPr>
          <a:xfrm>
            <a:off x="7089287" y="2892843"/>
            <a:ext cx="2424193" cy="2212294"/>
            <a:chOff x="7071854" y="3175093"/>
            <a:chExt cx="2424193" cy="2212294"/>
          </a:xfrm>
        </p:grpSpPr>
        <p:sp>
          <p:nvSpPr>
            <p:cNvPr id="29" name="Freeform: Shape 235">
              <a:extLst>
                <a:ext uri="{FF2B5EF4-FFF2-40B4-BE49-F238E27FC236}">
                  <a16:creationId xmlns:a16="http://schemas.microsoft.com/office/drawing/2014/main" id="{DD9F1717-6FF8-488C-B5C4-503E10CF539B}"/>
                </a:ext>
              </a:extLst>
            </p:cNvPr>
            <p:cNvSpPr/>
            <p:nvPr/>
          </p:nvSpPr>
          <p:spPr>
            <a:xfrm rot="16200000">
              <a:off x="6647667" y="359928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F75BCB3-A26B-44B4-BF45-103D2D5E049A}"/>
                </a:ext>
              </a:extLst>
            </p:cNvPr>
            <p:cNvSpPr/>
            <p:nvPr/>
          </p:nvSpPr>
          <p:spPr>
            <a:xfrm>
              <a:off x="8406808" y="3813646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D9361AD-2D0E-405B-98D3-670CA7B6DB7B}"/>
                </a:ext>
              </a:extLst>
            </p:cNvPr>
            <p:cNvSpPr/>
            <p:nvPr/>
          </p:nvSpPr>
          <p:spPr>
            <a:xfrm>
              <a:off x="8401622" y="4288743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2CF3F58-A63F-4F68-A3C1-6C72DCAFEF1E}"/>
                </a:ext>
              </a:extLst>
            </p:cNvPr>
            <p:cNvSpPr/>
            <p:nvPr/>
          </p:nvSpPr>
          <p:spPr>
            <a:xfrm rot="21396034">
              <a:off x="8571165" y="353981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B1F3C2F-A1B4-4C3D-A3E2-D25B63AA2D44}"/>
                </a:ext>
              </a:extLst>
            </p:cNvPr>
            <p:cNvSpPr/>
            <p:nvPr/>
          </p:nvSpPr>
          <p:spPr>
            <a:xfrm rot="203966" flipH="1">
              <a:off x="8571143" y="432426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915DAF89-F11D-472C-864A-7269AEDA578B}"/>
              </a:ext>
            </a:extLst>
          </p:cNvPr>
          <p:cNvSpPr txBox="1"/>
          <p:nvPr/>
        </p:nvSpPr>
        <p:spPr>
          <a:xfrm>
            <a:off x="6543045" y="443597"/>
            <a:ext cx="4910977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2" name="Oval 279">
            <a:extLst>
              <a:ext uri="{FF2B5EF4-FFF2-40B4-BE49-F238E27FC236}">
                <a16:creationId xmlns:a16="http://schemas.microsoft.com/office/drawing/2014/main" id="{D8C4B499-D874-4516-A0E1-E3F66F054DD1}"/>
              </a:ext>
            </a:extLst>
          </p:cNvPr>
          <p:cNvSpPr/>
          <p:nvPr/>
        </p:nvSpPr>
        <p:spPr>
          <a:xfrm>
            <a:off x="707404" y="5352429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3" name="그룹 4">
            <a:extLst>
              <a:ext uri="{FF2B5EF4-FFF2-40B4-BE49-F238E27FC236}">
                <a16:creationId xmlns:a16="http://schemas.microsoft.com/office/drawing/2014/main" id="{AB779F69-8FE1-4A7D-B97D-B15E0C58282E}"/>
              </a:ext>
            </a:extLst>
          </p:cNvPr>
          <p:cNvGrpSpPr/>
          <p:nvPr/>
        </p:nvGrpSpPr>
        <p:grpSpPr>
          <a:xfrm>
            <a:off x="1270264" y="5426507"/>
            <a:ext cx="1692000" cy="926443"/>
            <a:chOff x="1254019" y="5143184"/>
            <a:chExt cx="1692000" cy="926443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BBAD4FAF-77AF-4A6A-9D20-F9BBC09B4CFA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AC967CF-3AB9-463C-A2FB-043A1A395816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6" name="Oval 283">
            <a:extLst>
              <a:ext uri="{FF2B5EF4-FFF2-40B4-BE49-F238E27FC236}">
                <a16:creationId xmlns:a16="http://schemas.microsoft.com/office/drawing/2014/main" id="{74E093CD-F4E7-407D-8F20-AF7B1750B590}"/>
              </a:ext>
            </a:extLst>
          </p:cNvPr>
          <p:cNvSpPr/>
          <p:nvPr/>
        </p:nvSpPr>
        <p:spPr>
          <a:xfrm>
            <a:off x="3547252" y="5352429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7" name="그룹 6">
            <a:extLst>
              <a:ext uri="{FF2B5EF4-FFF2-40B4-BE49-F238E27FC236}">
                <a16:creationId xmlns:a16="http://schemas.microsoft.com/office/drawing/2014/main" id="{6C927A04-8284-4B96-9133-8ED151A7FC0A}"/>
              </a:ext>
            </a:extLst>
          </p:cNvPr>
          <p:cNvGrpSpPr/>
          <p:nvPr/>
        </p:nvGrpSpPr>
        <p:grpSpPr>
          <a:xfrm>
            <a:off x="4110112" y="5413794"/>
            <a:ext cx="1692000" cy="926443"/>
            <a:chOff x="4530549" y="5130471"/>
            <a:chExt cx="1692000" cy="926443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B2A5F73F-EAF9-4EC9-9BCE-AEE2327E8467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D92AA7C-3448-4468-A568-AF2C9752C5AA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0" name="Oval 287">
            <a:extLst>
              <a:ext uri="{FF2B5EF4-FFF2-40B4-BE49-F238E27FC236}">
                <a16:creationId xmlns:a16="http://schemas.microsoft.com/office/drawing/2014/main" id="{6DDCFC21-A333-4FD2-8D15-3168598B03B4}"/>
              </a:ext>
            </a:extLst>
          </p:cNvPr>
          <p:cNvSpPr/>
          <p:nvPr/>
        </p:nvSpPr>
        <p:spPr>
          <a:xfrm>
            <a:off x="6387100" y="5352429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1" name="그룹 7">
            <a:extLst>
              <a:ext uri="{FF2B5EF4-FFF2-40B4-BE49-F238E27FC236}">
                <a16:creationId xmlns:a16="http://schemas.microsoft.com/office/drawing/2014/main" id="{AFF7DA29-B192-4CF7-A987-2B64A35202D9}"/>
              </a:ext>
            </a:extLst>
          </p:cNvPr>
          <p:cNvGrpSpPr/>
          <p:nvPr/>
        </p:nvGrpSpPr>
        <p:grpSpPr>
          <a:xfrm>
            <a:off x="6949960" y="5410606"/>
            <a:ext cx="1692000" cy="926443"/>
            <a:chOff x="6690464" y="5127283"/>
            <a:chExt cx="1692000" cy="926443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FAE3193-B147-4462-BC04-439E6D61A90C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476FBE8-00C8-4161-A1DE-20F2F2E79609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4" name="Oval 291">
            <a:extLst>
              <a:ext uri="{FF2B5EF4-FFF2-40B4-BE49-F238E27FC236}">
                <a16:creationId xmlns:a16="http://schemas.microsoft.com/office/drawing/2014/main" id="{9B40B388-0DF6-459D-B0DB-9F93F00BC97E}"/>
              </a:ext>
            </a:extLst>
          </p:cNvPr>
          <p:cNvSpPr/>
          <p:nvPr/>
        </p:nvSpPr>
        <p:spPr>
          <a:xfrm>
            <a:off x="9226948" y="5352429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5" name="그룹 8">
            <a:extLst>
              <a:ext uri="{FF2B5EF4-FFF2-40B4-BE49-F238E27FC236}">
                <a16:creationId xmlns:a16="http://schemas.microsoft.com/office/drawing/2014/main" id="{5D9C770C-D37D-41AD-8EF3-F80F72D734C6}"/>
              </a:ext>
            </a:extLst>
          </p:cNvPr>
          <p:cNvGrpSpPr/>
          <p:nvPr/>
        </p:nvGrpSpPr>
        <p:grpSpPr>
          <a:xfrm>
            <a:off x="9789809" y="5388368"/>
            <a:ext cx="1692000" cy="926443"/>
            <a:chOff x="8850379" y="5105045"/>
            <a:chExt cx="1692000" cy="92644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E5D1E54-16C0-4165-B9C2-C9C1999FC8CB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7E96792-A75E-4C1F-8965-D8BE6D1BDF2E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8" name="Rectangle 30">
            <a:extLst>
              <a:ext uri="{FF2B5EF4-FFF2-40B4-BE49-F238E27FC236}">
                <a16:creationId xmlns:a16="http://schemas.microsoft.com/office/drawing/2014/main" id="{F976F230-3520-48A5-9873-46DD00A879CA}"/>
              </a:ext>
            </a:extLst>
          </p:cNvPr>
          <p:cNvSpPr/>
          <p:nvPr/>
        </p:nvSpPr>
        <p:spPr>
          <a:xfrm>
            <a:off x="848108" y="5488566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9" name="Rounded Rectangle 5">
            <a:extLst>
              <a:ext uri="{FF2B5EF4-FFF2-40B4-BE49-F238E27FC236}">
                <a16:creationId xmlns:a16="http://schemas.microsoft.com/office/drawing/2014/main" id="{EFA845F2-3CF4-42D7-855D-391AB3AC506E}"/>
              </a:ext>
            </a:extLst>
          </p:cNvPr>
          <p:cNvSpPr/>
          <p:nvPr/>
        </p:nvSpPr>
        <p:spPr>
          <a:xfrm flipH="1">
            <a:off x="3647113" y="5494952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0" name="Rounded Rectangle 27">
            <a:extLst>
              <a:ext uri="{FF2B5EF4-FFF2-40B4-BE49-F238E27FC236}">
                <a16:creationId xmlns:a16="http://schemas.microsoft.com/office/drawing/2014/main" id="{A7D795C1-D470-4056-B9F5-A88E6D5E9058}"/>
              </a:ext>
            </a:extLst>
          </p:cNvPr>
          <p:cNvSpPr/>
          <p:nvPr/>
        </p:nvSpPr>
        <p:spPr>
          <a:xfrm>
            <a:off x="6527545" y="5494952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1" name="Oval 21">
            <a:extLst>
              <a:ext uri="{FF2B5EF4-FFF2-40B4-BE49-F238E27FC236}">
                <a16:creationId xmlns:a16="http://schemas.microsoft.com/office/drawing/2014/main" id="{64263118-C700-441E-994B-DB4600E02924}"/>
              </a:ext>
            </a:extLst>
          </p:cNvPr>
          <p:cNvSpPr>
            <a:spLocks noChangeAspect="1"/>
          </p:cNvSpPr>
          <p:nvPr/>
        </p:nvSpPr>
        <p:spPr>
          <a:xfrm>
            <a:off x="9343899" y="5458823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46ACBC3-3240-4326-8EB1-92C943F1CE7D}"/>
              </a:ext>
            </a:extLst>
          </p:cNvPr>
          <p:cNvSpPr txBox="1"/>
          <p:nvPr/>
        </p:nvSpPr>
        <p:spPr>
          <a:xfrm>
            <a:off x="9702179" y="3179241"/>
            <a:ext cx="205226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C4CF6C5-2438-488A-8035-50959FCDB261}"/>
              </a:ext>
            </a:extLst>
          </p:cNvPr>
          <p:cNvSpPr txBox="1"/>
          <p:nvPr/>
        </p:nvSpPr>
        <p:spPr>
          <a:xfrm>
            <a:off x="437556" y="3179241"/>
            <a:ext cx="20610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5FB2"/>
      </a:accent1>
      <a:accent2>
        <a:srgbClr val="3293CF"/>
      </a:accent2>
      <a:accent3>
        <a:srgbClr val="3CAFA4"/>
      </a:accent3>
      <a:accent4>
        <a:srgbClr val="F3C040"/>
      </a:accent4>
      <a:accent5>
        <a:srgbClr val="E54E46"/>
      </a:accent5>
      <a:accent6>
        <a:srgbClr val="595959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5FB2"/>
      </a:accent1>
      <a:accent2>
        <a:srgbClr val="3293CF"/>
      </a:accent2>
      <a:accent3>
        <a:srgbClr val="3CAFA4"/>
      </a:accent3>
      <a:accent4>
        <a:srgbClr val="F3C040"/>
      </a:accent4>
      <a:accent5>
        <a:srgbClr val="E54E46"/>
      </a:accent5>
      <a:accent6>
        <a:srgbClr val="59595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5FB2"/>
      </a:accent1>
      <a:accent2>
        <a:srgbClr val="3293CF"/>
      </a:accent2>
      <a:accent3>
        <a:srgbClr val="3CAFA4"/>
      </a:accent3>
      <a:accent4>
        <a:srgbClr val="F3C040"/>
      </a:accent4>
      <a:accent5>
        <a:srgbClr val="E54E46"/>
      </a:accent5>
      <a:accent6>
        <a:srgbClr val="59595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6774</TotalTime>
  <Words>5035</Words>
  <Application>Microsoft Office PowerPoint</Application>
  <PresentationFormat>와이드스크린</PresentationFormat>
  <Paragraphs>548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Portfolio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73</cp:revision>
  <dcterms:created xsi:type="dcterms:W3CDTF">2020-01-20T05:08:25Z</dcterms:created>
  <dcterms:modified xsi:type="dcterms:W3CDTF">2022-11-15T07:09:35Z</dcterms:modified>
</cp:coreProperties>
</file>